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5"/>
    <p:sldMasterId id="2147483746" r:id="rId6"/>
    <p:sldMasterId id="2147483752" r:id="rId7"/>
    <p:sldMasterId id="2147483754" r:id="rId8"/>
  </p:sldMasterIdLst>
  <p:notesMasterIdLst>
    <p:notesMasterId r:id="rId26"/>
  </p:notesMasterIdLst>
  <p:sldIdLst>
    <p:sldId id="342" r:id="rId9"/>
    <p:sldId id="294" r:id="rId10"/>
    <p:sldId id="323" r:id="rId11"/>
    <p:sldId id="324" r:id="rId12"/>
    <p:sldId id="346" r:id="rId13"/>
    <p:sldId id="347" r:id="rId14"/>
    <p:sldId id="348" r:id="rId15"/>
    <p:sldId id="351" r:id="rId16"/>
    <p:sldId id="349" r:id="rId17"/>
    <p:sldId id="350" r:id="rId18"/>
    <p:sldId id="322" r:id="rId19"/>
    <p:sldId id="337" r:id="rId20"/>
    <p:sldId id="333" r:id="rId21"/>
    <p:sldId id="325" r:id="rId22"/>
    <p:sldId id="338" r:id="rId23"/>
    <p:sldId id="344" r:id="rId24"/>
    <p:sldId id="343" r:id="rId25"/>
  </p:sldIdLst>
  <p:sldSz cx="9144000" cy="6858000" type="screen4x3"/>
  <p:notesSz cx="6858000" cy="9144000"/>
  <p:custDataLst>
    <p:tags r:id="rId27"/>
  </p:custDataLst>
  <p:defaultTextStyle>
    <a:defPPr>
      <a:defRPr kern="0"/>
    </a:defPPr>
  </p:defaultTextStyle>
  <p:extLst>
    <p:ext uri="{521415D9-36F7-43E2-AB2F-B90AF26B5E84}">
      <p14:sectionLst xmlns:p14="http://schemas.microsoft.com/office/powerpoint/2010/main">
        <p14:section name="Untitled Section" id="{FF0C64E7-2C38-45B1-B50C-9B1D84B94AA4}">
          <p14:sldIdLst>
            <p14:sldId id="342"/>
            <p14:sldId id="294"/>
            <p14:sldId id="323"/>
            <p14:sldId id="324"/>
            <p14:sldId id="346"/>
            <p14:sldId id="347"/>
            <p14:sldId id="348"/>
            <p14:sldId id="351"/>
            <p14:sldId id="349"/>
            <p14:sldId id="350"/>
            <p14:sldId id="322"/>
            <p14:sldId id="337"/>
            <p14:sldId id="333"/>
            <p14:sldId id="325"/>
            <p14:sldId id="338"/>
            <p14:sldId id="344"/>
            <p14:sldId id="34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20" userDrawn="1">
          <p15:clr>
            <a:srgbClr val="A4A3A4"/>
          </p15:clr>
        </p15:guide>
        <p15:guide id="2" pos="453" userDrawn="1">
          <p15:clr>
            <a:srgbClr val="A4A3A4"/>
          </p15:clr>
        </p15:guide>
        <p15:guide id="3" orient="horz" pos="867" userDrawn="1">
          <p15:clr>
            <a:srgbClr val="A4A3A4"/>
          </p15:clr>
        </p15:guide>
        <p15:guide id="4" pos="816" userDrawn="1">
          <p15:clr>
            <a:srgbClr val="A4A3A4"/>
          </p15:clr>
        </p15:guide>
        <p15:guide id="5" pos="4876" userDrawn="1">
          <p15:clr>
            <a:srgbClr val="A4A3A4"/>
          </p15:clr>
        </p15:guide>
        <p15:guide id="6" orient="horz" pos="14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35" autoAdjust="0"/>
    <p:restoredTop sz="69591" autoAdjust="0"/>
  </p:normalViewPr>
  <p:slideViewPr>
    <p:cSldViewPr snapToGrid="0" showGuides="1">
      <p:cViewPr varScale="1">
        <p:scale>
          <a:sx n="111" d="100"/>
          <a:sy n="111" d="100"/>
        </p:scale>
        <p:origin x="1266" y="96"/>
      </p:cViewPr>
      <p:guideLst>
        <p:guide orient="horz" pos="1820"/>
        <p:guide pos="453"/>
        <p:guide orient="horz" pos="867"/>
        <p:guide pos="816"/>
        <p:guide pos="4876"/>
        <p:guide orient="horz" pos="14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0541E-1D0B-4B46-AE3C-35F78835E020}" type="datetimeFigureOut">
              <a:rPr lang="en-GB" smtClean="0"/>
              <a:t>27/10/2026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45317E-C725-4C16-857D-0CA3EA02BD8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757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Three stages:</a:t>
            </a:r>
          </a:p>
          <a:p>
            <a:pPr marL="157825" indent="-157825">
              <a:buFont typeface="+mj-lt"/>
              <a:buAutoNum type="arabicPeriod"/>
            </a:pPr>
            <a:r>
              <a:rPr lang="en-GB" dirty="0"/>
              <a:t>Perimeter security – Garden and boundaries</a:t>
            </a:r>
          </a:p>
          <a:p>
            <a:pPr marL="157825" indent="-157825">
              <a:buFont typeface="+mj-lt"/>
              <a:buAutoNum type="arabicPeriod"/>
            </a:pPr>
            <a:r>
              <a:rPr lang="en-GB" dirty="0"/>
              <a:t>Shell</a:t>
            </a:r>
            <a:r>
              <a:rPr lang="en-GB" baseline="0" dirty="0"/>
              <a:t> security – External features of the property e.g. doors and windows</a:t>
            </a:r>
          </a:p>
          <a:p>
            <a:pPr marL="157825" indent="-157825">
              <a:buFont typeface="+mj-lt"/>
              <a:buAutoNum type="arabicPeriod"/>
            </a:pPr>
            <a:r>
              <a:rPr lang="en-GB" baseline="0" dirty="0"/>
              <a:t>Internal security – Inside of the property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E22966-088C-418C-AD70-C1DAA477BB5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79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b="1" dirty="0">
                <a:latin typeface="Arial" pitchFamily="34" charset="0"/>
                <a:cs typeface="Arial" pitchFamily="34" charset="0"/>
              </a:rPr>
              <a:t>You will have completed the Security products NCALT package so this should not be difficult.  In your groups comment on good or bad for the associated number and why.</a:t>
            </a: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56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556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556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556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556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BB7B7CC-A90F-4ECB-8513-FF62E86DFDA9}" type="slidenum">
              <a:rPr lang="en-GB" altLang="en-US" sz="1300" smtClean="0"/>
              <a:pPr eaLnBrk="1" hangingPunct="1">
                <a:spcBef>
                  <a:spcPct val="0"/>
                </a:spcBef>
              </a:pPr>
              <a:t>3</a:t>
            </a:fld>
            <a:endParaRPr lang="en-GB" altLang="en-US" sz="1300"/>
          </a:p>
        </p:txBody>
      </p:sp>
    </p:spTree>
    <p:extLst>
      <p:ext uri="{BB962C8B-B14F-4D97-AF65-F5344CB8AC3E}">
        <p14:creationId xmlns:p14="http://schemas.microsoft.com/office/powerpoint/2010/main" val="3023286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45317E-C725-4C16-857D-0CA3EA02BD8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8086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45317E-C725-4C16-857D-0CA3EA02BD8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442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45317E-C725-4C16-857D-0CA3EA02BD8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66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2">
            <a:extLst>
              <a:ext uri="{FF2B5EF4-FFF2-40B4-BE49-F238E27FC236}">
                <a16:creationId xmlns:a16="http://schemas.microsoft.com/office/drawing/2014/main" id="{11121F9B-7061-7B31-DDEE-1AE6DD9ED435}"/>
              </a:ext>
            </a:extLst>
          </p:cNvPr>
          <p:cNvGrpSpPr/>
          <p:nvPr userDrawn="1"/>
        </p:nvGrpSpPr>
        <p:grpSpPr>
          <a:xfrm>
            <a:off x="0" y="0"/>
            <a:ext cx="1257300" cy="6858000"/>
            <a:chOff x="0" y="0"/>
            <a:chExt cx="1676400" cy="6858000"/>
          </a:xfrm>
        </p:grpSpPr>
        <p:sp>
          <p:nvSpPr>
            <p:cNvPr id="8" name="object 3">
              <a:extLst>
                <a:ext uri="{FF2B5EF4-FFF2-40B4-BE49-F238E27FC236}">
                  <a16:creationId xmlns:a16="http://schemas.microsoft.com/office/drawing/2014/main" id="{997C7AF8-5666-6DFA-8081-39A5B7E54FC6}"/>
                </a:ext>
              </a:extLst>
            </p:cNvPr>
            <p:cNvSpPr/>
            <p:nvPr/>
          </p:nvSpPr>
          <p:spPr>
            <a:xfrm>
              <a:off x="6350" y="6362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1607299" y="0"/>
                  </a:moveTo>
                  <a:lnTo>
                    <a:pt x="0" y="0"/>
                  </a:lnTo>
                  <a:lnTo>
                    <a:pt x="0" y="6845287"/>
                  </a:lnTo>
                  <a:lnTo>
                    <a:pt x="1607299" y="6845287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4">
              <a:extLst>
                <a:ext uri="{FF2B5EF4-FFF2-40B4-BE49-F238E27FC236}">
                  <a16:creationId xmlns:a16="http://schemas.microsoft.com/office/drawing/2014/main" id="{C8900499-2243-A33A-64D3-61E2D2967D44}"/>
                </a:ext>
              </a:extLst>
            </p:cNvPr>
            <p:cNvSpPr/>
            <p:nvPr/>
          </p:nvSpPr>
          <p:spPr>
            <a:xfrm>
              <a:off x="6350" y="6350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0" y="6845300"/>
                  </a:moveTo>
                  <a:lnTo>
                    <a:pt x="1607299" y="6845300"/>
                  </a:lnTo>
                  <a:lnTo>
                    <a:pt x="1607299" y="0"/>
                  </a:lnTo>
                  <a:lnTo>
                    <a:pt x="0" y="0"/>
                  </a:lnTo>
                  <a:lnTo>
                    <a:pt x="0" y="6845300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4805DF0E-E1E9-DD28-0C4B-4E48055F0736}"/>
                </a:ext>
              </a:extLst>
            </p:cNvPr>
            <p:cNvSpPr/>
            <p:nvPr/>
          </p:nvSpPr>
          <p:spPr>
            <a:xfrm>
              <a:off x="1618208" y="0"/>
              <a:ext cx="57785" cy="6858000"/>
            </a:xfrm>
            <a:custGeom>
              <a:avLst/>
              <a:gdLst/>
              <a:ahLst/>
              <a:cxnLst/>
              <a:rect l="l" t="t" r="r" b="b"/>
              <a:pathLst>
                <a:path w="57785" h="6858000">
                  <a:moveTo>
                    <a:pt x="5759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7594" y="6858000"/>
                  </a:lnTo>
                  <a:lnTo>
                    <a:pt x="57594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1" name="object 6">
            <a:extLst>
              <a:ext uri="{FF2B5EF4-FFF2-40B4-BE49-F238E27FC236}">
                <a16:creationId xmlns:a16="http://schemas.microsoft.com/office/drawing/2014/main" id="{B0C9B328-AE6E-282D-3A00-6005E4B82940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12" name="object 7">
            <a:extLst>
              <a:ext uri="{FF2B5EF4-FFF2-40B4-BE49-F238E27FC236}">
                <a16:creationId xmlns:a16="http://schemas.microsoft.com/office/drawing/2014/main" id="{B552BB6E-A7C1-062C-7636-259CC60C150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917375" y="2426620"/>
            <a:ext cx="5364956" cy="774571"/>
          </a:xfrm>
          <a:prstGeom prst="rect">
            <a:avLst/>
          </a:prstGeom>
        </p:spPr>
        <p:txBody>
          <a:bodyPr vert="horz" wrap="square" lIns="90000" tIns="149860" rIns="90000" bIns="0" rtlCol="0">
            <a:spAutoFit/>
          </a:bodyPr>
          <a:lstStyle>
            <a:lvl1pPr>
              <a:defRPr sz="4050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9525">
              <a:lnSpc>
                <a:spcPct val="100000"/>
              </a:lnSpc>
              <a:spcBef>
                <a:spcPts val="885"/>
              </a:spcBef>
            </a:pPr>
            <a:r>
              <a:t>Section Start </a:t>
            </a:r>
            <a:r>
              <a:rPr spc="-8"/>
              <a:t>Heading</a:t>
            </a:r>
          </a:p>
        </p:txBody>
      </p:sp>
      <p:pic>
        <p:nvPicPr>
          <p:cNvPr id="13" name="object 8">
            <a:extLst>
              <a:ext uri="{FF2B5EF4-FFF2-40B4-BE49-F238E27FC236}">
                <a16:creationId xmlns:a16="http://schemas.microsoft.com/office/drawing/2014/main" id="{5107F61A-2849-4A23-540E-EDB808DD12B7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99899" y="221898"/>
            <a:ext cx="1035738" cy="168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13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A8CD2970-498B-210D-44A0-74FF8EE72B76}"/>
              </a:ext>
            </a:extLst>
          </p:cNvPr>
          <p:cNvSpPr/>
          <p:nvPr userDrawn="1"/>
        </p:nvSpPr>
        <p:spPr>
          <a:xfrm>
            <a:off x="4762" y="6362"/>
            <a:ext cx="9135428" cy="6845300"/>
          </a:xfrm>
          <a:custGeom>
            <a:avLst/>
            <a:gdLst/>
            <a:ahLst/>
            <a:cxnLst/>
            <a:rect l="l" t="t" r="r" b="b"/>
            <a:pathLst>
              <a:path w="12180570" h="6845300">
                <a:moveTo>
                  <a:pt x="12180493" y="0"/>
                </a:moveTo>
                <a:lnTo>
                  <a:pt x="0" y="0"/>
                </a:lnTo>
                <a:lnTo>
                  <a:pt x="0" y="6845287"/>
                </a:lnTo>
                <a:lnTo>
                  <a:pt x="12180493" y="6845287"/>
                </a:lnTo>
                <a:lnTo>
                  <a:pt x="12180493" y="0"/>
                </a:lnTo>
                <a:close/>
              </a:path>
            </a:pathLst>
          </a:custGeom>
          <a:solidFill>
            <a:srgbClr val="00499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3">
            <a:extLst>
              <a:ext uri="{FF2B5EF4-FFF2-40B4-BE49-F238E27FC236}">
                <a16:creationId xmlns:a16="http://schemas.microsoft.com/office/drawing/2014/main" id="{16DEAA77-CEC8-B931-85EC-F1C3A349D5F7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067853" y="968949"/>
            <a:ext cx="3018076" cy="491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390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A8CD2970-498B-210D-44A0-74FF8EE72B76}"/>
              </a:ext>
            </a:extLst>
          </p:cNvPr>
          <p:cNvSpPr/>
          <p:nvPr/>
        </p:nvSpPr>
        <p:spPr>
          <a:xfrm>
            <a:off x="4762" y="6362"/>
            <a:ext cx="9135428" cy="6845300"/>
          </a:xfrm>
          <a:custGeom>
            <a:avLst/>
            <a:gdLst/>
            <a:ahLst/>
            <a:cxnLst/>
            <a:rect l="l" t="t" r="r" b="b"/>
            <a:pathLst>
              <a:path w="12180570" h="6845300">
                <a:moveTo>
                  <a:pt x="12180493" y="0"/>
                </a:moveTo>
                <a:lnTo>
                  <a:pt x="0" y="0"/>
                </a:lnTo>
                <a:lnTo>
                  <a:pt x="0" y="6845287"/>
                </a:lnTo>
                <a:lnTo>
                  <a:pt x="12180493" y="6845287"/>
                </a:lnTo>
                <a:lnTo>
                  <a:pt x="12180493" y="0"/>
                </a:lnTo>
                <a:close/>
              </a:path>
            </a:pathLst>
          </a:custGeom>
          <a:solidFill>
            <a:srgbClr val="00499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8" name="object 3">
            <a:extLst>
              <a:ext uri="{FF2B5EF4-FFF2-40B4-BE49-F238E27FC236}">
                <a16:creationId xmlns:a16="http://schemas.microsoft.com/office/drawing/2014/main" id="{16DEAA77-CEC8-B931-85EC-F1C3A349D5F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67853" y="968949"/>
            <a:ext cx="3018076" cy="491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254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ing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2">
            <a:extLst>
              <a:ext uri="{FF2B5EF4-FFF2-40B4-BE49-F238E27FC236}">
                <a16:creationId xmlns:a16="http://schemas.microsoft.com/office/drawing/2014/main" id="{11121F9B-7061-7B31-DDEE-1AE6DD9ED435}"/>
              </a:ext>
            </a:extLst>
          </p:cNvPr>
          <p:cNvGrpSpPr/>
          <p:nvPr/>
        </p:nvGrpSpPr>
        <p:grpSpPr>
          <a:xfrm>
            <a:off x="0" y="0"/>
            <a:ext cx="1257300" cy="6858000"/>
            <a:chOff x="0" y="0"/>
            <a:chExt cx="1676400" cy="6858000"/>
          </a:xfrm>
        </p:grpSpPr>
        <p:sp>
          <p:nvSpPr>
            <p:cNvPr id="8" name="object 3">
              <a:extLst>
                <a:ext uri="{FF2B5EF4-FFF2-40B4-BE49-F238E27FC236}">
                  <a16:creationId xmlns:a16="http://schemas.microsoft.com/office/drawing/2014/main" id="{997C7AF8-5666-6DFA-8081-39A5B7E54FC6}"/>
                </a:ext>
              </a:extLst>
            </p:cNvPr>
            <p:cNvSpPr/>
            <p:nvPr/>
          </p:nvSpPr>
          <p:spPr>
            <a:xfrm>
              <a:off x="6350" y="6362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1607299" y="0"/>
                  </a:moveTo>
                  <a:lnTo>
                    <a:pt x="0" y="0"/>
                  </a:lnTo>
                  <a:lnTo>
                    <a:pt x="0" y="6845287"/>
                  </a:lnTo>
                  <a:lnTo>
                    <a:pt x="1607299" y="6845287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9" name="object 4">
              <a:extLst>
                <a:ext uri="{FF2B5EF4-FFF2-40B4-BE49-F238E27FC236}">
                  <a16:creationId xmlns:a16="http://schemas.microsoft.com/office/drawing/2014/main" id="{C8900499-2243-A33A-64D3-61E2D2967D44}"/>
                </a:ext>
              </a:extLst>
            </p:cNvPr>
            <p:cNvSpPr/>
            <p:nvPr/>
          </p:nvSpPr>
          <p:spPr>
            <a:xfrm>
              <a:off x="6350" y="6350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0" y="6845300"/>
                  </a:moveTo>
                  <a:lnTo>
                    <a:pt x="1607299" y="6845300"/>
                  </a:lnTo>
                  <a:lnTo>
                    <a:pt x="1607299" y="0"/>
                  </a:lnTo>
                  <a:lnTo>
                    <a:pt x="0" y="0"/>
                  </a:lnTo>
                  <a:lnTo>
                    <a:pt x="0" y="6845300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4805DF0E-E1E9-DD28-0C4B-4E48055F0736}"/>
                </a:ext>
              </a:extLst>
            </p:cNvPr>
            <p:cNvSpPr/>
            <p:nvPr/>
          </p:nvSpPr>
          <p:spPr>
            <a:xfrm>
              <a:off x="1618208" y="0"/>
              <a:ext cx="57785" cy="6858000"/>
            </a:xfrm>
            <a:custGeom>
              <a:avLst/>
              <a:gdLst/>
              <a:ahLst/>
              <a:cxnLst/>
              <a:rect l="l" t="t" r="r" b="b"/>
              <a:pathLst>
                <a:path w="57785" h="6858000">
                  <a:moveTo>
                    <a:pt x="5759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7594" y="6858000"/>
                  </a:lnTo>
                  <a:lnTo>
                    <a:pt x="57594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pic>
        <p:nvPicPr>
          <p:cNvPr id="11" name="object 6">
            <a:extLst>
              <a:ext uri="{FF2B5EF4-FFF2-40B4-BE49-F238E27FC236}">
                <a16:creationId xmlns:a16="http://schemas.microsoft.com/office/drawing/2014/main" id="{B0C9B328-AE6E-282D-3A00-6005E4B8294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12" name="object 7">
            <a:extLst>
              <a:ext uri="{FF2B5EF4-FFF2-40B4-BE49-F238E27FC236}">
                <a16:creationId xmlns:a16="http://schemas.microsoft.com/office/drawing/2014/main" id="{B552BB6E-A7C1-062C-7636-259CC60C150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917375" y="2426621"/>
            <a:ext cx="5364956" cy="774571"/>
          </a:xfrm>
          <a:prstGeom prst="rect">
            <a:avLst/>
          </a:prstGeom>
        </p:spPr>
        <p:txBody>
          <a:bodyPr vert="horz" wrap="square" lIns="90000" tIns="14986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885"/>
              </a:spcBef>
              <a:defRPr sz="4050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t>Section Start </a:t>
            </a:r>
            <a:r>
              <a:rPr spc="-8"/>
              <a:t>Heading</a:t>
            </a:r>
          </a:p>
        </p:txBody>
      </p:sp>
      <p:pic>
        <p:nvPicPr>
          <p:cNvPr id="13" name="object 8">
            <a:extLst>
              <a:ext uri="{FF2B5EF4-FFF2-40B4-BE49-F238E27FC236}">
                <a16:creationId xmlns:a16="http://schemas.microsoft.com/office/drawing/2014/main" id="{5107F61A-2849-4A23-540E-EDB808DD12B7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899" y="221898"/>
            <a:ext cx="1035738" cy="168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40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section heading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2">
            <a:extLst>
              <a:ext uri="{FF2B5EF4-FFF2-40B4-BE49-F238E27FC236}">
                <a16:creationId xmlns:a16="http://schemas.microsoft.com/office/drawing/2014/main" id="{50F1D02B-FA0E-B477-3677-D136B09C86EF}"/>
              </a:ext>
            </a:extLst>
          </p:cNvPr>
          <p:cNvGrpSpPr/>
          <p:nvPr/>
        </p:nvGrpSpPr>
        <p:grpSpPr>
          <a:xfrm>
            <a:off x="0" y="0"/>
            <a:ext cx="1257300" cy="6858000"/>
            <a:chOff x="0" y="0"/>
            <a:chExt cx="1676400" cy="6858000"/>
          </a:xfrm>
        </p:grpSpPr>
        <p:sp>
          <p:nvSpPr>
            <p:cNvPr id="7" name="object 3">
              <a:extLst>
                <a:ext uri="{FF2B5EF4-FFF2-40B4-BE49-F238E27FC236}">
                  <a16:creationId xmlns:a16="http://schemas.microsoft.com/office/drawing/2014/main" id="{9D1FA7FC-7571-3562-5D76-F52278B566AB}"/>
                </a:ext>
              </a:extLst>
            </p:cNvPr>
            <p:cNvSpPr/>
            <p:nvPr/>
          </p:nvSpPr>
          <p:spPr>
            <a:xfrm>
              <a:off x="6350" y="6362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1607299" y="0"/>
                  </a:moveTo>
                  <a:lnTo>
                    <a:pt x="0" y="0"/>
                  </a:lnTo>
                  <a:lnTo>
                    <a:pt x="0" y="6845287"/>
                  </a:lnTo>
                  <a:lnTo>
                    <a:pt x="1607299" y="6845287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1F9C110F-74E2-F8D6-FEE2-AD532F10BFED}"/>
                </a:ext>
              </a:extLst>
            </p:cNvPr>
            <p:cNvSpPr/>
            <p:nvPr/>
          </p:nvSpPr>
          <p:spPr>
            <a:xfrm>
              <a:off x="6350" y="6350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0" y="6845300"/>
                  </a:moveTo>
                  <a:lnTo>
                    <a:pt x="1607299" y="6845300"/>
                  </a:lnTo>
                  <a:lnTo>
                    <a:pt x="1607299" y="0"/>
                  </a:lnTo>
                  <a:lnTo>
                    <a:pt x="0" y="0"/>
                  </a:lnTo>
                  <a:lnTo>
                    <a:pt x="0" y="6845300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6233E402-639F-F02C-100C-8B15EDA97B23}"/>
                </a:ext>
              </a:extLst>
            </p:cNvPr>
            <p:cNvSpPr/>
            <p:nvPr/>
          </p:nvSpPr>
          <p:spPr>
            <a:xfrm>
              <a:off x="1618208" y="0"/>
              <a:ext cx="57785" cy="6858000"/>
            </a:xfrm>
            <a:custGeom>
              <a:avLst/>
              <a:gdLst/>
              <a:ahLst/>
              <a:cxnLst/>
              <a:rect l="l" t="t" r="r" b="b"/>
              <a:pathLst>
                <a:path w="57785" h="6858000">
                  <a:moveTo>
                    <a:pt x="5759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7594" y="6858000"/>
                  </a:lnTo>
                  <a:lnTo>
                    <a:pt x="57594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grpSp>
        <p:nvGrpSpPr>
          <p:cNvPr id="10" name="object 2">
            <a:extLst>
              <a:ext uri="{FF2B5EF4-FFF2-40B4-BE49-F238E27FC236}">
                <a16:creationId xmlns:a16="http://schemas.microsoft.com/office/drawing/2014/main" id="{D0362C8C-37A6-5196-47D7-4D8BCA023C3D}"/>
              </a:ext>
            </a:extLst>
          </p:cNvPr>
          <p:cNvGrpSpPr/>
          <p:nvPr/>
        </p:nvGrpSpPr>
        <p:grpSpPr>
          <a:xfrm>
            <a:off x="0" y="0"/>
            <a:ext cx="1257300" cy="6858000"/>
            <a:chOff x="0" y="0"/>
            <a:chExt cx="1676400" cy="6858000"/>
          </a:xfrm>
        </p:grpSpPr>
        <p:sp>
          <p:nvSpPr>
            <p:cNvPr id="11" name="object 3">
              <a:extLst>
                <a:ext uri="{FF2B5EF4-FFF2-40B4-BE49-F238E27FC236}">
                  <a16:creationId xmlns:a16="http://schemas.microsoft.com/office/drawing/2014/main" id="{754DAD80-D6A5-638D-2F97-1197C2D99D13}"/>
                </a:ext>
              </a:extLst>
            </p:cNvPr>
            <p:cNvSpPr/>
            <p:nvPr/>
          </p:nvSpPr>
          <p:spPr>
            <a:xfrm>
              <a:off x="6350" y="6362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1607299" y="0"/>
                  </a:moveTo>
                  <a:lnTo>
                    <a:pt x="0" y="0"/>
                  </a:lnTo>
                  <a:lnTo>
                    <a:pt x="0" y="6845287"/>
                  </a:lnTo>
                  <a:lnTo>
                    <a:pt x="1607299" y="6845287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306897F2-BF66-7C1F-442B-F07D448E0E13}"/>
                </a:ext>
              </a:extLst>
            </p:cNvPr>
            <p:cNvSpPr/>
            <p:nvPr/>
          </p:nvSpPr>
          <p:spPr>
            <a:xfrm>
              <a:off x="6350" y="6350"/>
              <a:ext cx="1607820" cy="6845300"/>
            </a:xfrm>
            <a:custGeom>
              <a:avLst/>
              <a:gdLst/>
              <a:ahLst/>
              <a:cxnLst/>
              <a:rect l="l" t="t" r="r" b="b"/>
              <a:pathLst>
                <a:path w="1607820" h="6845300">
                  <a:moveTo>
                    <a:pt x="0" y="6845300"/>
                  </a:moveTo>
                  <a:lnTo>
                    <a:pt x="1607299" y="6845300"/>
                  </a:lnTo>
                  <a:lnTo>
                    <a:pt x="1607299" y="0"/>
                  </a:lnTo>
                  <a:lnTo>
                    <a:pt x="0" y="0"/>
                  </a:lnTo>
                  <a:lnTo>
                    <a:pt x="0" y="6845300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3" name="object 5">
              <a:extLst>
                <a:ext uri="{FF2B5EF4-FFF2-40B4-BE49-F238E27FC236}">
                  <a16:creationId xmlns:a16="http://schemas.microsoft.com/office/drawing/2014/main" id="{EC8A4195-ECA4-8392-4D90-2A970A8FE2C4}"/>
                </a:ext>
              </a:extLst>
            </p:cNvPr>
            <p:cNvSpPr/>
            <p:nvPr/>
          </p:nvSpPr>
          <p:spPr>
            <a:xfrm>
              <a:off x="1618208" y="0"/>
              <a:ext cx="57785" cy="6858000"/>
            </a:xfrm>
            <a:custGeom>
              <a:avLst/>
              <a:gdLst/>
              <a:ahLst/>
              <a:cxnLst/>
              <a:rect l="l" t="t" r="r" b="b"/>
              <a:pathLst>
                <a:path w="57785" h="6858000">
                  <a:moveTo>
                    <a:pt x="5759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7594" y="6858000"/>
                  </a:lnTo>
                  <a:lnTo>
                    <a:pt x="57594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pic>
        <p:nvPicPr>
          <p:cNvPr id="14" name="object 6">
            <a:extLst>
              <a:ext uri="{FF2B5EF4-FFF2-40B4-BE49-F238E27FC236}">
                <a16:creationId xmlns:a16="http://schemas.microsoft.com/office/drawing/2014/main" id="{10BE1057-FB94-4BAF-2C84-38840EA4C38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03476" y="1922563"/>
            <a:ext cx="2909249" cy="4905116"/>
          </a:xfrm>
          <a:prstGeom prst="rect">
            <a:avLst/>
          </a:prstGeom>
        </p:spPr>
      </p:pic>
      <p:pic>
        <p:nvPicPr>
          <p:cNvPr id="16" name="object 8">
            <a:extLst>
              <a:ext uri="{FF2B5EF4-FFF2-40B4-BE49-F238E27FC236}">
                <a16:creationId xmlns:a16="http://schemas.microsoft.com/office/drawing/2014/main" id="{1CAF4362-2A35-967E-03A9-B47F0FF5A33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899" y="221898"/>
            <a:ext cx="1035738" cy="1687822"/>
          </a:xfrm>
          <a:prstGeom prst="rect">
            <a:avLst/>
          </a:prstGeom>
        </p:spPr>
      </p:pic>
      <p:sp>
        <p:nvSpPr>
          <p:cNvPr id="5" name="object 7">
            <a:extLst>
              <a:ext uri="{FF2B5EF4-FFF2-40B4-BE49-F238E27FC236}">
                <a16:creationId xmlns:a16="http://schemas.microsoft.com/office/drawing/2014/main" id="{62930B04-5FA8-9F62-B6A8-1098BBA2D76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598273" y="447083"/>
            <a:ext cx="5364956" cy="682238"/>
          </a:xfrm>
          <a:prstGeom prst="rect">
            <a:avLst/>
          </a:prstGeom>
        </p:spPr>
        <p:txBody>
          <a:bodyPr vert="horz" wrap="square" lIns="90000" tIns="14986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885"/>
              </a:spcBef>
              <a:defRPr sz="3450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lang="en-GB" dirty="0"/>
              <a:t>Sub section </a:t>
            </a:r>
            <a:r>
              <a:rPr lang="en-GB" spc="-8" dirty="0"/>
              <a:t>heading</a:t>
            </a:r>
            <a:endParaRPr spc="-8" dirty="0"/>
          </a:p>
        </p:txBody>
      </p:sp>
    </p:spTree>
    <p:extLst>
      <p:ext uri="{BB962C8B-B14F-4D97-AF65-F5344CB8AC3E}">
        <p14:creationId xmlns:p14="http://schemas.microsoft.com/office/powerpoint/2010/main" val="3793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ing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2">
            <a:extLst>
              <a:ext uri="{FF2B5EF4-FFF2-40B4-BE49-F238E27FC236}">
                <a16:creationId xmlns:a16="http://schemas.microsoft.com/office/drawing/2014/main" id="{148D6361-F6B7-3C6C-EA80-50B793480928}"/>
              </a:ext>
            </a:extLst>
          </p:cNvPr>
          <p:cNvGrpSpPr/>
          <p:nvPr/>
        </p:nvGrpSpPr>
        <p:grpSpPr>
          <a:xfrm>
            <a:off x="0" y="6047994"/>
            <a:ext cx="9144953" cy="810260"/>
            <a:chOff x="0" y="6047994"/>
            <a:chExt cx="12193270" cy="810260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4304FFDA-E2A0-AE9E-97C4-27850F4C6B02}"/>
                </a:ext>
              </a:extLst>
            </p:cNvPr>
            <p:cNvSpPr/>
            <p:nvPr/>
          </p:nvSpPr>
          <p:spPr>
            <a:xfrm>
              <a:off x="6350" y="6054344"/>
              <a:ext cx="12180570" cy="797560"/>
            </a:xfrm>
            <a:custGeom>
              <a:avLst/>
              <a:gdLst/>
              <a:ahLst/>
              <a:cxnLst/>
              <a:rect l="l" t="t" r="r" b="b"/>
              <a:pathLst>
                <a:path w="12180570" h="797559">
                  <a:moveTo>
                    <a:pt x="12180493" y="0"/>
                  </a:moveTo>
                  <a:lnTo>
                    <a:pt x="0" y="0"/>
                  </a:lnTo>
                  <a:lnTo>
                    <a:pt x="0" y="797305"/>
                  </a:lnTo>
                  <a:lnTo>
                    <a:pt x="12180493" y="797305"/>
                  </a:lnTo>
                  <a:lnTo>
                    <a:pt x="12180493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B04DA547-C063-A7E6-9B75-EBA2A4105D02}"/>
                </a:ext>
              </a:extLst>
            </p:cNvPr>
            <p:cNvSpPr/>
            <p:nvPr/>
          </p:nvSpPr>
          <p:spPr>
            <a:xfrm>
              <a:off x="6350" y="6054344"/>
              <a:ext cx="12180570" cy="797560"/>
            </a:xfrm>
            <a:custGeom>
              <a:avLst/>
              <a:gdLst/>
              <a:ahLst/>
              <a:cxnLst/>
              <a:rect l="l" t="t" r="r" b="b"/>
              <a:pathLst>
                <a:path w="12180570" h="797559">
                  <a:moveTo>
                    <a:pt x="0" y="797305"/>
                  </a:moveTo>
                  <a:lnTo>
                    <a:pt x="12180493" y="797305"/>
                  </a:lnTo>
                  <a:lnTo>
                    <a:pt x="12180493" y="0"/>
                  </a:lnTo>
                  <a:lnTo>
                    <a:pt x="0" y="0"/>
                  </a:lnTo>
                  <a:lnTo>
                    <a:pt x="0" y="797305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pic>
        <p:nvPicPr>
          <p:cNvPr id="11" name="object 5">
            <a:extLst>
              <a:ext uri="{FF2B5EF4-FFF2-40B4-BE49-F238E27FC236}">
                <a16:creationId xmlns:a16="http://schemas.microsoft.com/office/drawing/2014/main" id="{26C6AD8B-AF33-0555-F387-22F2C4D244B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044004"/>
            <a:ext cx="2909249" cy="4905121"/>
          </a:xfrm>
          <a:prstGeom prst="rect">
            <a:avLst/>
          </a:prstGeom>
        </p:spPr>
      </p:pic>
      <p:sp>
        <p:nvSpPr>
          <p:cNvPr id="12" name="object 6">
            <a:extLst>
              <a:ext uri="{FF2B5EF4-FFF2-40B4-BE49-F238E27FC236}">
                <a16:creationId xmlns:a16="http://schemas.microsoft.com/office/drawing/2014/main" id="{4352CEE6-823F-2DD3-E629-17429CF062D6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1524075" y="1962222"/>
            <a:ext cx="6100612" cy="774571"/>
          </a:xfrm>
          <a:prstGeom prst="rect">
            <a:avLst/>
          </a:prstGeom>
        </p:spPr>
        <p:txBody>
          <a:bodyPr vert="horz" wrap="square" lIns="90000" tIns="14986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885"/>
              </a:spcBef>
              <a:defRPr sz="4050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t>Section Start </a:t>
            </a:r>
            <a:r>
              <a:rPr spc="-8"/>
              <a:t>Heading</a:t>
            </a:r>
          </a:p>
        </p:txBody>
      </p:sp>
      <p:grpSp>
        <p:nvGrpSpPr>
          <p:cNvPr id="13" name="object 7">
            <a:extLst>
              <a:ext uri="{FF2B5EF4-FFF2-40B4-BE49-F238E27FC236}">
                <a16:creationId xmlns:a16="http://schemas.microsoft.com/office/drawing/2014/main" id="{BE78C992-F378-3E14-F0A5-F0D0F5744701}"/>
              </a:ext>
            </a:extLst>
          </p:cNvPr>
          <p:cNvGrpSpPr/>
          <p:nvPr/>
        </p:nvGrpSpPr>
        <p:grpSpPr>
          <a:xfrm>
            <a:off x="0" y="4997298"/>
            <a:ext cx="9144953" cy="1687830"/>
            <a:chOff x="0" y="4997298"/>
            <a:chExt cx="12193270" cy="1687830"/>
          </a:xfrm>
        </p:grpSpPr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9FD3041D-54FA-7DE1-07CB-7F1F1A8535BD}"/>
                </a:ext>
              </a:extLst>
            </p:cNvPr>
            <p:cNvSpPr/>
            <p:nvPr/>
          </p:nvSpPr>
          <p:spPr>
            <a:xfrm>
              <a:off x="0" y="5993993"/>
              <a:ext cx="12193270" cy="57785"/>
            </a:xfrm>
            <a:custGeom>
              <a:avLst/>
              <a:gdLst/>
              <a:ahLst/>
              <a:cxnLst/>
              <a:rect l="l" t="t" r="r" b="b"/>
              <a:pathLst>
                <a:path w="12193270" h="57785">
                  <a:moveTo>
                    <a:pt x="12193206" y="0"/>
                  </a:moveTo>
                  <a:lnTo>
                    <a:pt x="0" y="0"/>
                  </a:lnTo>
                  <a:lnTo>
                    <a:pt x="0" y="57607"/>
                  </a:lnTo>
                  <a:lnTo>
                    <a:pt x="12193206" y="57607"/>
                  </a:lnTo>
                  <a:lnTo>
                    <a:pt x="12193206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5" name="object 9">
              <a:extLst>
                <a:ext uri="{FF2B5EF4-FFF2-40B4-BE49-F238E27FC236}">
                  <a16:creationId xmlns:a16="http://schemas.microsoft.com/office/drawing/2014/main" id="{636E23C5-1BB4-41A9-2C06-E56F8D6A822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199" y="4997298"/>
              <a:ext cx="1380984" cy="16878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5617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section heading horizonta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2">
            <a:extLst>
              <a:ext uri="{FF2B5EF4-FFF2-40B4-BE49-F238E27FC236}">
                <a16:creationId xmlns:a16="http://schemas.microsoft.com/office/drawing/2014/main" id="{9D3B1993-1343-B1A6-2542-A069E333EC2B}"/>
              </a:ext>
            </a:extLst>
          </p:cNvPr>
          <p:cNvGrpSpPr/>
          <p:nvPr/>
        </p:nvGrpSpPr>
        <p:grpSpPr>
          <a:xfrm>
            <a:off x="0" y="6047994"/>
            <a:ext cx="9144953" cy="810260"/>
            <a:chOff x="0" y="6047994"/>
            <a:chExt cx="12193270" cy="810260"/>
          </a:xfrm>
        </p:grpSpPr>
        <p:sp>
          <p:nvSpPr>
            <p:cNvPr id="6" name="object 3">
              <a:extLst>
                <a:ext uri="{FF2B5EF4-FFF2-40B4-BE49-F238E27FC236}">
                  <a16:creationId xmlns:a16="http://schemas.microsoft.com/office/drawing/2014/main" id="{9DB9AEF7-6870-7515-17D6-AFED8A6A378A}"/>
                </a:ext>
              </a:extLst>
            </p:cNvPr>
            <p:cNvSpPr/>
            <p:nvPr/>
          </p:nvSpPr>
          <p:spPr>
            <a:xfrm>
              <a:off x="6350" y="6054344"/>
              <a:ext cx="12180570" cy="797560"/>
            </a:xfrm>
            <a:custGeom>
              <a:avLst/>
              <a:gdLst/>
              <a:ahLst/>
              <a:cxnLst/>
              <a:rect l="l" t="t" r="r" b="b"/>
              <a:pathLst>
                <a:path w="12180570" h="797559">
                  <a:moveTo>
                    <a:pt x="12180493" y="0"/>
                  </a:moveTo>
                  <a:lnTo>
                    <a:pt x="0" y="0"/>
                  </a:lnTo>
                  <a:lnTo>
                    <a:pt x="0" y="797305"/>
                  </a:lnTo>
                  <a:lnTo>
                    <a:pt x="12180493" y="797305"/>
                  </a:lnTo>
                  <a:lnTo>
                    <a:pt x="12180493" y="0"/>
                  </a:lnTo>
                  <a:close/>
                </a:path>
              </a:pathLst>
            </a:custGeom>
            <a:solidFill>
              <a:srgbClr val="00499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8968812E-3DDE-56BB-AB9D-A27D98CA83EB}"/>
                </a:ext>
              </a:extLst>
            </p:cNvPr>
            <p:cNvSpPr/>
            <p:nvPr/>
          </p:nvSpPr>
          <p:spPr>
            <a:xfrm>
              <a:off x="6350" y="6054344"/>
              <a:ext cx="12180570" cy="797560"/>
            </a:xfrm>
            <a:custGeom>
              <a:avLst/>
              <a:gdLst/>
              <a:ahLst/>
              <a:cxnLst/>
              <a:rect l="l" t="t" r="r" b="b"/>
              <a:pathLst>
                <a:path w="12180570" h="797559">
                  <a:moveTo>
                    <a:pt x="0" y="797305"/>
                  </a:moveTo>
                  <a:lnTo>
                    <a:pt x="12180493" y="797305"/>
                  </a:lnTo>
                  <a:lnTo>
                    <a:pt x="12180493" y="0"/>
                  </a:lnTo>
                  <a:lnTo>
                    <a:pt x="0" y="0"/>
                  </a:lnTo>
                  <a:lnTo>
                    <a:pt x="0" y="797305"/>
                  </a:lnTo>
                  <a:close/>
                </a:path>
              </a:pathLst>
            </a:custGeom>
            <a:ln w="12700">
              <a:solidFill>
                <a:srgbClr val="00499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pic>
        <p:nvPicPr>
          <p:cNvPr id="8" name="object 5">
            <a:extLst>
              <a:ext uri="{FF2B5EF4-FFF2-40B4-BE49-F238E27FC236}">
                <a16:creationId xmlns:a16="http://schemas.microsoft.com/office/drawing/2014/main" id="{0CAE27F6-69EC-889B-DB98-9FE6FD52A37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044004"/>
            <a:ext cx="2909249" cy="4905121"/>
          </a:xfrm>
          <a:prstGeom prst="rect">
            <a:avLst/>
          </a:prstGeom>
        </p:spPr>
      </p:pic>
      <p:grpSp>
        <p:nvGrpSpPr>
          <p:cNvPr id="10" name="object 7">
            <a:extLst>
              <a:ext uri="{FF2B5EF4-FFF2-40B4-BE49-F238E27FC236}">
                <a16:creationId xmlns:a16="http://schemas.microsoft.com/office/drawing/2014/main" id="{3EA549E1-3ECA-2F22-AFC4-EA5ACF2E86ED}"/>
              </a:ext>
            </a:extLst>
          </p:cNvPr>
          <p:cNvGrpSpPr/>
          <p:nvPr/>
        </p:nvGrpSpPr>
        <p:grpSpPr>
          <a:xfrm>
            <a:off x="0" y="4997298"/>
            <a:ext cx="9144953" cy="1687830"/>
            <a:chOff x="0" y="4997298"/>
            <a:chExt cx="12193270" cy="1687830"/>
          </a:xfrm>
        </p:grpSpPr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452E640C-2F8F-8ADA-38B1-E9287BC31C3F}"/>
                </a:ext>
              </a:extLst>
            </p:cNvPr>
            <p:cNvSpPr/>
            <p:nvPr/>
          </p:nvSpPr>
          <p:spPr>
            <a:xfrm>
              <a:off x="0" y="5993993"/>
              <a:ext cx="12193270" cy="57785"/>
            </a:xfrm>
            <a:custGeom>
              <a:avLst/>
              <a:gdLst/>
              <a:ahLst/>
              <a:cxnLst/>
              <a:rect l="l" t="t" r="r" b="b"/>
              <a:pathLst>
                <a:path w="12193270" h="57785">
                  <a:moveTo>
                    <a:pt x="12193206" y="0"/>
                  </a:moveTo>
                  <a:lnTo>
                    <a:pt x="0" y="0"/>
                  </a:lnTo>
                  <a:lnTo>
                    <a:pt x="0" y="57607"/>
                  </a:lnTo>
                  <a:lnTo>
                    <a:pt x="12193206" y="57607"/>
                  </a:lnTo>
                  <a:lnTo>
                    <a:pt x="12193206" y="0"/>
                  </a:lnTo>
                  <a:close/>
                </a:path>
              </a:pathLst>
            </a:custGeom>
            <a:solidFill>
              <a:srgbClr val="BCBEC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2" name="object 9">
              <a:extLst>
                <a:ext uri="{FF2B5EF4-FFF2-40B4-BE49-F238E27FC236}">
                  <a16:creationId xmlns:a16="http://schemas.microsoft.com/office/drawing/2014/main" id="{9702F12D-149C-9BB0-FB01-8248F2FA6DC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199" y="4997298"/>
              <a:ext cx="1380984" cy="1687822"/>
            </a:xfrm>
            <a:prstGeom prst="rect">
              <a:avLst/>
            </a:prstGeom>
          </p:spPr>
        </p:pic>
      </p:grpSp>
      <p:sp>
        <p:nvSpPr>
          <p:cNvPr id="23" name="object 6">
            <a:extLst>
              <a:ext uri="{FF2B5EF4-FFF2-40B4-BE49-F238E27FC236}">
                <a16:creationId xmlns:a16="http://schemas.microsoft.com/office/drawing/2014/main" id="{A592A97F-C6E9-0D32-97E6-8078AAB62DF5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617769" y="510375"/>
            <a:ext cx="6100612" cy="682238"/>
          </a:xfrm>
          <a:prstGeom prst="rect">
            <a:avLst/>
          </a:prstGeom>
        </p:spPr>
        <p:txBody>
          <a:bodyPr vert="horz" wrap="square" lIns="90000" tIns="14986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885"/>
              </a:spcBef>
              <a:defRPr sz="3450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dirty="0"/>
              <a:t>S</a:t>
            </a:r>
            <a:r>
              <a:rPr lang="en-GB" dirty="0" err="1"/>
              <a:t>ubs</a:t>
            </a:r>
            <a:r>
              <a:rPr dirty="0" err="1"/>
              <a:t>ection</a:t>
            </a:r>
            <a:r>
              <a:rPr dirty="0"/>
              <a:t> </a:t>
            </a:r>
            <a:r>
              <a:rPr spc="-8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85638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FA28962D-25B6-0134-A306-D3E0301B903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534874" y="586422"/>
            <a:ext cx="7323375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 b="1">
                <a:solidFill>
                  <a:srgbClr val="004990"/>
                </a:solidFill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sz="2925" spc="-15" dirty="0">
                <a:latin typeface="Aptos" panose="020B0004020202020204" pitchFamily="34" charset="0"/>
              </a:rPr>
              <a:t>Page</a:t>
            </a:r>
            <a:r>
              <a:rPr lang="en-GB" sz="2925" spc="-15" dirty="0">
                <a:latin typeface="Aptos" panose="020B0004020202020204" pitchFamily="34" charset="0"/>
              </a:rPr>
              <a:t> </a:t>
            </a:r>
            <a:r>
              <a:rPr sz="2925" dirty="0">
                <a:latin typeface="Aptos" panose="020B0004020202020204" pitchFamily="34" charset="0"/>
              </a:rPr>
              <a:t>Heading</a:t>
            </a:r>
            <a:r>
              <a:rPr sz="2925" spc="-116" dirty="0">
                <a:latin typeface="Aptos" panose="020B0004020202020204" pitchFamily="34" charset="0"/>
              </a:rPr>
              <a:t> </a:t>
            </a:r>
            <a:r>
              <a:rPr sz="2925" spc="-38" dirty="0">
                <a:latin typeface="Aptos" panose="020B0004020202020204" pitchFamily="34" charset="0"/>
              </a:rPr>
              <a:t>1</a:t>
            </a:r>
            <a:endParaRPr sz="2925" dirty="0">
              <a:latin typeface="Aptos" panose="020B0004020202020204" pitchFamily="34" charset="0"/>
            </a:endParaRPr>
          </a:p>
        </p:txBody>
      </p:sp>
      <p:pic>
        <p:nvPicPr>
          <p:cNvPr id="10" name="object 3">
            <a:extLst>
              <a:ext uri="{FF2B5EF4-FFF2-40B4-BE49-F238E27FC236}">
                <a16:creationId xmlns:a16="http://schemas.microsoft.com/office/drawing/2014/main" id="{590F5826-32B5-FC6E-D851-A06E1BF2674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pic>
        <p:nvPicPr>
          <p:cNvPr id="12" name="object 5">
            <a:extLst>
              <a:ext uri="{FF2B5EF4-FFF2-40B4-BE49-F238E27FC236}">
                <a16:creationId xmlns:a16="http://schemas.microsoft.com/office/drawing/2014/main" id="{E1E32EA2-B1F3-0C67-D1E1-6B84CCFBB69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8400" y="239902"/>
            <a:ext cx="1035731" cy="1687816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3F7B8B3-FE07-ACAD-EBB5-528141625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543" y="2067733"/>
            <a:ext cx="8456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</a:defRPr>
            </a:lvl1pPr>
            <a:lvl2pPr>
              <a:defRPr sz="1500">
                <a:solidFill>
                  <a:srgbClr val="004990"/>
                </a:solidFill>
              </a:defRPr>
            </a:lvl2pPr>
            <a:lvl3pPr>
              <a:defRPr sz="1500">
                <a:solidFill>
                  <a:srgbClr val="004990"/>
                </a:solidFill>
              </a:defRPr>
            </a:lvl3pPr>
            <a:lvl4pPr>
              <a:defRPr sz="1500">
                <a:solidFill>
                  <a:srgbClr val="004990"/>
                </a:solidFill>
              </a:defRPr>
            </a:lvl4pPr>
            <a:lvl5pPr>
              <a:defRPr sz="1500">
                <a:solidFill>
                  <a:srgbClr val="00499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843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small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D8897FB3-A2C7-69E2-FFFE-23C2786775F5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1047964" y="397345"/>
            <a:ext cx="7924586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lang="en-GB" sz="2925" spc="-15" dirty="0"/>
              <a:t>Page </a:t>
            </a:r>
            <a:r>
              <a:rPr lang="en-GB" sz="2925" dirty="0"/>
              <a:t>Heading</a:t>
            </a:r>
            <a:r>
              <a:rPr lang="en-GB" sz="2925" spc="-116" dirty="0"/>
              <a:t> </a:t>
            </a:r>
            <a:r>
              <a:rPr lang="en-GB" sz="2925" spc="-38" dirty="0"/>
              <a:t>1</a:t>
            </a:r>
            <a:endParaRPr lang="en-GB" sz="2925" dirty="0"/>
          </a:p>
        </p:txBody>
      </p:sp>
      <p:pic>
        <p:nvPicPr>
          <p:cNvPr id="4" name="object 3">
            <a:extLst>
              <a:ext uri="{FF2B5EF4-FFF2-40B4-BE49-F238E27FC236}">
                <a16:creationId xmlns:a16="http://schemas.microsoft.com/office/drawing/2014/main" id="{B9E1653D-AA65-763A-39FB-D562AC5AAED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pic>
        <p:nvPicPr>
          <p:cNvPr id="6" name="object 5">
            <a:extLst>
              <a:ext uri="{FF2B5EF4-FFF2-40B4-BE49-F238E27FC236}">
                <a16:creationId xmlns:a16="http://schemas.microsoft.com/office/drawing/2014/main" id="{BF4FF664-6D91-C6F2-CA8E-6993469C807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379" y="183600"/>
            <a:ext cx="729021" cy="11880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D97F14-8749-D0C4-DB6D-474BA18BA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61" y="1542466"/>
            <a:ext cx="8801100" cy="501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7368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Content (no waterm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8951AB8D-7682-07D0-8776-905DF8A5E978}"/>
              </a:ext>
            </a:extLst>
          </p:cNvPr>
          <p:cNvSpPr txBox="1">
            <a:spLocks noGrp="1"/>
          </p:cNvSpPr>
          <p:nvPr>
            <p:ph type="body" idx="4294967295" hasCustomPrompt="1"/>
          </p:nvPr>
        </p:nvSpPr>
        <p:spPr>
          <a:xfrm>
            <a:off x="395476" y="2001404"/>
            <a:ext cx="8100536" cy="3546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9525" marR="231934" indent="0">
              <a:lnSpc>
                <a:spcPts val="2250"/>
              </a:lnSpc>
              <a:spcBef>
                <a:spcPts val="75"/>
              </a:spcBef>
              <a:buNone/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 marR="309245">
              <a:lnSpc>
                <a:spcPts val="3000"/>
              </a:lnSpc>
              <a:spcBef>
                <a:spcPts val="100"/>
              </a:spcBef>
            </a:pPr>
            <a:r>
              <a:rPr lang="en-GB" spc="-8" dirty="0"/>
              <a:t>Click to add text</a:t>
            </a: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00374A2F-A2CD-DD55-C227-8A5E42516C4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519463" y="592146"/>
            <a:ext cx="5552123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  <a:tab pos="2878931" algn="l"/>
              </a:tabLst>
              <a:defRPr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  <a:tab pos="3838575" algn="l"/>
              </a:tabLst>
            </a:pPr>
            <a:r>
              <a:rPr sz="2925" spc="-15" dirty="0"/>
              <a:t>Page</a:t>
            </a:r>
            <a:r>
              <a:rPr lang="en-GB" sz="2925" spc="-15" dirty="0"/>
              <a:t> </a:t>
            </a:r>
            <a:r>
              <a:rPr sz="2925" dirty="0"/>
              <a:t>Heading</a:t>
            </a:r>
            <a:r>
              <a:rPr sz="2925" spc="-116" dirty="0"/>
              <a:t> </a:t>
            </a:r>
            <a:r>
              <a:rPr lang="en-GB" sz="2925" spc="-38" dirty="0"/>
              <a:t>1 </a:t>
            </a:r>
            <a:r>
              <a:rPr sz="2925" dirty="0"/>
              <a:t>(no</a:t>
            </a:r>
            <a:r>
              <a:rPr sz="2925" spc="-49" dirty="0"/>
              <a:t> </a:t>
            </a:r>
            <a:r>
              <a:rPr sz="2925" spc="-8" dirty="0"/>
              <a:t>watermark)</a:t>
            </a:r>
            <a:endParaRPr sz="2925" dirty="0"/>
          </a:p>
        </p:txBody>
      </p:sp>
      <p:pic>
        <p:nvPicPr>
          <p:cNvPr id="9" name="object 4">
            <a:extLst>
              <a:ext uri="{FF2B5EF4-FFF2-40B4-BE49-F238E27FC236}">
                <a16:creationId xmlns:a16="http://schemas.microsoft.com/office/drawing/2014/main" id="{968E2395-B10F-89D2-6D61-909C823110A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400" y="239902"/>
            <a:ext cx="1035731" cy="168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85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Content (no watermark small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D8897FB3-A2C7-69E2-FFFE-23C2786775F5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1047964" y="397345"/>
            <a:ext cx="7924586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lang="en-GB" sz="2925" spc="-15" dirty="0"/>
              <a:t>Page </a:t>
            </a:r>
            <a:r>
              <a:rPr lang="en-GB" sz="2925" dirty="0"/>
              <a:t>Heading</a:t>
            </a:r>
            <a:r>
              <a:rPr lang="en-GB" sz="2925" spc="-116" dirty="0"/>
              <a:t> </a:t>
            </a:r>
            <a:r>
              <a:rPr lang="en-GB" sz="2925" spc="-38" dirty="0"/>
              <a:t>1</a:t>
            </a:r>
            <a:endParaRPr lang="en-GB" sz="2925" dirty="0"/>
          </a:p>
        </p:txBody>
      </p:sp>
      <p:pic>
        <p:nvPicPr>
          <p:cNvPr id="6" name="object 5">
            <a:extLst>
              <a:ext uri="{FF2B5EF4-FFF2-40B4-BE49-F238E27FC236}">
                <a16:creationId xmlns:a16="http://schemas.microsoft.com/office/drawing/2014/main" id="{BF4FF664-6D91-C6F2-CA8E-6993469C807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379" y="183600"/>
            <a:ext cx="729021" cy="11880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D97F14-8749-D0C4-DB6D-474BA18BA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61" y="1542466"/>
            <a:ext cx="8801100" cy="501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86883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 logo only water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E2B834FA-B0BA-379C-F067-A8B60EAA2D47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395475" y="392593"/>
            <a:ext cx="8299593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5003959" algn="l"/>
              </a:tabLst>
              <a:defRPr sz="2925" b="1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71945" algn="l"/>
              </a:tabLst>
            </a:pPr>
            <a:r>
              <a:rPr sz="2925" dirty="0"/>
              <a:t>No</a:t>
            </a:r>
            <a:r>
              <a:rPr sz="2925" spc="-98" dirty="0"/>
              <a:t> </a:t>
            </a:r>
            <a:r>
              <a:rPr sz="2925" dirty="0"/>
              <a:t>Logo</a:t>
            </a:r>
            <a:r>
              <a:rPr sz="2925" spc="-98" dirty="0"/>
              <a:t> </a:t>
            </a:r>
            <a:r>
              <a:rPr sz="2925" dirty="0"/>
              <a:t>Continuation</a:t>
            </a:r>
            <a:r>
              <a:rPr sz="2925" spc="-98" dirty="0"/>
              <a:t> </a:t>
            </a:r>
            <a:r>
              <a:rPr sz="2925" spc="-15" dirty="0"/>
              <a:t>Pag</a:t>
            </a:r>
            <a:r>
              <a:rPr lang="en-GB" sz="2925" spc="-15" dirty="0"/>
              <a:t>e </a:t>
            </a:r>
            <a:r>
              <a:rPr sz="2925" dirty="0"/>
              <a:t>Heading</a:t>
            </a:r>
            <a:r>
              <a:rPr sz="2925" spc="-116" dirty="0"/>
              <a:t> </a:t>
            </a:r>
            <a:r>
              <a:rPr sz="2925" spc="-38" dirty="0"/>
              <a:t>1</a:t>
            </a:r>
            <a:endParaRPr sz="2925" dirty="0"/>
          </a:p>
        </p:txBody>
      </p:sp>
      <p:pic>
        <p:nvPicPr>
          <p:cNvPr id="4" name="object 3">
            <a:extLst>
              <a:ext uri="{FF2B5EF4-FFF2-40B4-BE49-F238E27FC236}">
                <a16:creationId xmlns:a16="http://schemas.microsoft.com/office/drawing/2014/main" id="{35DFC157-4A6A-9F1B-0134-D58B52C9DD7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BD0A2EC-91C1-91B4-828D-8E3ED6A240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0050" y="1219200"/>
            <a:ext cx="8299593" cy="5105400"/>
          </a:xfrm>
          <a:prstGeom prst="rect">
            <a:avLst/>
          </a:prstGeo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5pPr marL="0" indent="0">
              <a:defRPr sz="1500">
                <a:solidFill>
                  <a:srgbClr val="00499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9580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 logo - small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3">
            <a:extLst>
              <a:ext uri="{FF2B5EF4-FFF2-40B4-BE49-F238E27FC236}">
                <a16:creationId xmlns:a16="http://schemas.microsoft.com/office/drawing/2014/main" id="{086DC7AC-12EF-1B55-39FB-9C4BA7D0174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9" name="object 2">
            <a:extLst>
              <a:ext uri="{FF2B5EF4-FFF2-40B4-BE49-F238E27FC236}">
                <a16:creationId xmlns:a16="http://schemas.microsoft.com/office/drawing/2014/main" id="{6A34DDD2-20B9-3F41-BECA-5EE6EEB1622E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369870" y="354467"/>
            <a:ext cx="8391418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lang="en-GB" sz="2925" spc="-15" dirty="0"/>
              <a:t>Page </a:t>
            </a:r>
            <a:r>
              <a:rPr lang="en-GB" sz="2925" dirty="0"/>
              <a:t>Heading</a:t>
            </a:r>
            <a:r>
              <a:rPr lang="en-GB" sz="2925" spc="-116" dirty="0"/>
              <a:t> </a:t>
            </a:r>
            <a:r>
              <a:rPr lang="en-GB" sz="2925" spc="-38" dirty="0"/>
              <a:t>1</a:t>
            </a:r>
            <a:endParaRPr lang="en-GB" sz="2925" dirty="0"/>
          </a:p>
        </p:txBody>
      </p:sp>
      <p:pic>
        <p:nvPicPr>
          <p:cNvPr id="10" name="object 3">
            <a:extLst>
              <a:ext uri="{FF2B5EF4-FFF2-40B4-BE49-F238E27FC236}">
                <a16:creationId xmlns:a16="http://schemas.microsoft.com/office/drawing/2014/main" id="{AA7112E1-5006-12B9-3D76-EEC9A46E23C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8FCC054-96C4-D45A-DB0B-438158F0B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0" y="1296249"/>
            <a:ext cx="8391418" cy="518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315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big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FA28962D-25B6-0134-A306-D3E0301B903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534874" y="586422"/>
            <a:ext cx="7209076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 b="1">
                <a:solidFill>
                  <a:srgbClr val="004990"/>
                </a:solidFill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sz="2925" spc="-15" dirty="0">
                <a:latin typeface="Aptos" panose="020B0004020202020204" pitchFamily="34" charset="0"/>
              </a:rPr>
              <a:t>Page</a:t>
            </a:r>
            <a:r>
              <a:rPr lang="en-GB" sz="2925" spc="-15" dirty="0">
                <a:latin typeface="Aptos" panose="020B0004020202020204" pitchFamily="34" charset="0"/>
              </a:rPr>
              <a:t> </a:t>
            </a:r>
            <a:r>
              <a:rPr sz="2925" dirty="0">
                <a:latin typeface="Aptos" panose="020B0004020202020204" pitchFamily="34" charset="0"/>
              </a:rPr>
              <a:t>Heading</a:t>
            </a:r>
            <a:r>
              <a:rPr sz="2925" spc="-116" dirty="0">
                <a:latin typeface="Aptos" panose="020B0004020202020204" pitchFamily="34" charset="0"/>
              </a:rPr>
              <a:t> </a:t>
            </a:r>
            <a:r>
              <a:rPr sz="2925" spc="-38" dirty="0">
                <a:latin typeface="Aptos" panose="020B0004020202020204" pitchFamily="34" charset="0"/>
              </a:rPr>
              <a:t>1</a:t>
            </a:r>
            <a:endParaRPr sz="2925" dirty="0">
              <a:latin typeface="Aptos" panose="020B0004020202020204" pitchFamily="34" charset="0"/>
            </a:endParaRPr>
          </a:p>
        </p:txBody>
      </p:sp>
      <p:pic>
        <p:nvPicPr>
          <p:cNvPr id="10" name="object 3">
            <a:extLst>
              <a:ext uri="{FF2B5EF4-FFF2-40B4-BE49-F238E27FC236}">
                <a16:creationId xmlns:a16="http://schemas.microsoft.com/office/drawing/2014/main" id="{590F5826-32B5-FC6E-D851-A06E1BF2674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pic>
        <p:nvPicPr>
          <p:cNvPr id="12" name="object 5">
            <a:extLst>
              <a:ext uri="{FF2B5EF4-FFF2-40B4-BE49-F238E27FC236}">
                <a16:creationId xmlns:a16="http://schemas.microsoft.com/office/drawing/2014/main" id="{E1E32EA2-B1F3-0C67-D1E1-6B84CCFBB69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8400" y="239902"/>
            <a:ext cx="1035731" cy="1687816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965313C-16AC-3CED-A96F-D9BFF30701E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305456" y="1952884"/>
            <a:ext cx="4114800" cy="4396881"/>
          </a:xfrm>
          <a:prstGeom prst="rect">
            <a:avLst/>
          </a:prstGeom>
        </p:spPr>
        <p:txBody>
          <a:bodyPr/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BD04294C-C392-09E6-326F-3E366254A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927719"/>
            <a:ext cx="4114800" cy="4396880"/>
          </a:xfrm>
          <a:prstGeom prst="rect">
            <a:avLst/>
          </a:prstGeom>
        </p:spPr>
        <p:txBody>
          <a:bodyPr/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04122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small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D8897FB3-A2C7-69E2-FFFE-23C2786775F5}"/>
              </a:ext>
            </a:extLst>
          </p:cNvPr>
          <p:cNvSpPr txBox="1">
            <a:spLocks noGrp="1"/>
          </p:cNvSpPr>
          <p:nvPr>
            <p:ph type="title" idx="4294967295" hasCustomPrompt="1"/>
          </p:nvPr>
        </p:nvSpPr>
        <p:spPr>
          <a:xfrm>
            <a:off x="1047964" y="397345"/>
            <a:ext cx="7924586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lang="en-GB" sz="2925" spc="-15" dirty="0"/>
              <a:t>Page </a:t>
            </a:r>
            <a:r>
              <a:rPr lang="en-GB" sz="2925" dirty="0"/>
              <a:t>Heading</a:t>
            </a:r>
            <a:r>
              <a:rPr lang="en-GB" sz="2925" spc="-116" dirty="0"/>
              <a:t> </a:t>
            </a:r>
            <a:r>
              <a:rPr lang="en-GB" sz="2925" spc="-38" dirty="0"/>
              <a:t>1</a:t>
            </a:r>
            <a:endParaRPr lang="en-GB" sz="2925" dirty="0"/>
          </a:p>
        </p:txBody>
      </p:sp>
      <p:pic>
        <p:nvPicPr>
          <p:cNvPr id="6" name="object 5">
            <a:extLst>
              <a:ext uri="{FF2B5EF4-FFF2-40B4-BE49-F238E27FC236}">
                <a16:creationId xmlns:a16="http://schemas.microsoft.com/office/drawing/2014/main" id="{BF4FF664-6D91-C6F2-CA8E-6993469C807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379" y="183600"/>
            <a:ext cx="729021" cy="11880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D97F14-8749-D0C4-DB6D-474BA18BA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62" y="1542466"/>
            <a:ext cx="4274780" cy="501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5F9DCB1-50AD-1220-1A4D-9D5FF6E892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2359" y="1542466"/>
            <a:ext cx="4274780" cy="501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8720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 big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FA28962D-25B6-0134-A306-D3E0301B903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281809" y="318115"/>
            <a:ext cx="8438493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 b="1">
                <a:solidFill>
                  <a:srgbClr val="004990"/>
                </a:solidFill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sz="2925" spc="-15" dirty="0">
                <a:latin typeface="Aptos" panose="020B0004020202020204" pitchFamily="34" charset="0"/>
              </a:rPr>
              <a:t>Page</a:t>
            </a:r>
            <a:r>
              <a:rPr lang="en-GB" sz="2925" spc="-15" dirty="0">
                <a:latin typeface="Aptos" panose="020B0004020202020204" pitchFamily="34" charset="0"/>
              </a:rPr>
              <a:t> </a:t>
            </a:r>
            <a:r>
              <a:rPr sz="2925" dirty="0">
                <a:latin typeface="Aptos" panose="020B0004020202020204" pitchFamily="34" charset="0"/>
              </a:rPr>
              <a:t>Heading</a:t>
            </a:r>
            <a:r>
              <a:rPr sz="2925" spc="-116" dirty="0">
                <a:latin typeface="Aptos" panose="020B0004020202020204" pitchFamily="34" charset="0"/>
              </a:rPr>
              <a:t> </a:t>
            </a:r>
            <a:r>
              <a:rPr sz="2925" spc="-38" dirty="0">
                <a:latin typeface="Aptos" panose="020B0004020202020204" pitchFamily="34" charset="0"/>
              </a:rPr>
              <a:t>1</a:t>
            </a:r>
            <a:endParaRPr sz="2925" dirty="0">
              <a:latin typeface="Aptos" panose="020B0004020202020204" pitchFamily="34" charset="0"/>
            </a:endParaRPr>
          </a:p>
        </p:txBody>
      </p:sp>
      <p:pic>
        <p:nvPicPr>
          <p:cNvPr id="10" name="object 3">
            <a:extLst>
              <a:ext uri="{FF2B5EF4-FFF2-40B4-BE49-F238E27FC236}">
                <a16:creationId xmlns:a16="http://schemas.microsoft.com/office/drawing/2014/main" id="{590F5826-32B5-FC6E-D851-A06E1BF2674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965313C-16AC-3CED-A96F-D9BFF30701E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281809" y="1311752"/>
            <a:ext cx="4114800" cy="5228135"/>
          </a:xfrm>
          <a:prstGeom prst="rect">
            <a:avLst/>
          </a:prstGeom>
        </p:spPr>
        <p:txBody>
          <a:bodyPr/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BD04294C-C392-09E6-326F-3E366254A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05502" y="1305568"/>
            <a:ext cx="4114800" cy="5228134"/>
          </a:xfrm>
          <a:prstGeom prst="rect">
            <a:avLst/>
          </a:prstGeom>
        </p:spPr>
        <p:txBody>
          <a:bodyPr/>
          <a:lstStyle>
            <a:lvl1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  <a:lvl2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2pPr>
            <a:lvl3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3pPr>
            <a:lvl4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4pPr>
            <a:lvl5pPr>
              <a:defRPr sz="1500">
                <a:solidFill>
                  <a:srgbClr val="004990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91178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A8CD2970-498B-210D-44A0-74FF8EE72B76}"/>
              </a:ext>
            </a:extLst>
          </p:cNvPr>
          <p:cNvSpPr/>
          <p:nvPr/>
        </p:nvSpPr>
        <p:spPr>
          <a:xfrm>
            <a:off x="4762" y="6362"/>
            <a:ext cx="9135428" cy="6845300"/>
          </a:xfrm>
          <a:custGeom>
            <a:avLst/>
            <a:gdLst/>
            <a:ahLst/>
            <a:cxnLst/>
            <a:rect l="l" t="t" r="r" b="b"/>
            <a:pathLst>
              <a:path w="12180570" h="6845300">
                <a:moveTo>
                  <a:pt x="12180493" y="0"/>
                </a:moveTo>
                <a:lnTo>
                  <a:pt x="0" y="0"/>
                </a:lnTo>
                <a:lnTo>
                  <a:pt x="0" y="6845287"/>
                </a:lnTo>
                <a:lnTo>
                  <a:pt x="12180493" y="6845287"/>
                </a:lnTo>
                <a:lnTo>
                  <a:pt x="12180493" y="0"/>
                </a:lnTo>
                <a:close/>
              </a:path>
            </a:pathLst>
          </a:custGeom>
          <a:solidFill>
            <a:srgbClr val="00499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2" name="object 6">
            <a:extLst>
              <a:ext uri="{FF2B5EF4-FFF2-40B4-BE49-F238E27FC236}">
                <a16:creationId xmlns:a16="http://schemas.microsoft.com/office/drawing/2014/main" id="{961A4B01-1FD2-6A4D-5087-6AAD55F7B5D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5656" y="1952883"/>
            <a:ext cx="2909249" cy="4905116"/>
          </a:xfrm>
          <a:prstGeom prst="rect">
            <a:avLst/>
          </a:prstGeom>
        </p:spPr>
      </p:pic>
      <p:sp>
        <p:nvSpPr>
          <p:cNvPr id="3" name="object 7">
            <a:extLst>
              <a:ext uri="{FF2B5EF4-FFF2-40B4-BE49-F238E27FC236}">
                <a16:creationId xmlns:a16="http://schemas.microsoft.com/office/drawing/2014/main" id="{76A07D4F-8BFE-5F30-4A82-7CD4409F183F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917375" y="2426621"/>
            <a:ext cx="5364956" cy="774571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>
            <a:lvl1pPr marL="9525">
              <a:lnSpc>
                <a:spcPct val="100000"/>
              </a:lnSpc>
              <a:spcBef>
                <a:spcPts val="885"/>
              </a:spcBef>
              <a:defRPr sz="4050" b="1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lang="en-GB" dirty="0"/>
              <a:t>Q&amp;A</a:t>
            </a:r>
            <a:endParaRPr spc="-8" dirty="0"/>
          </a:p>
        </p:txBody>
      </p:sp>
    </p:spTree>
    <p:extLst>
      <p:ext uri="{BB962C8B-B14F-4D97-AF65-F5344CB8AC3E}">
        <p14:creationId xmlns:p14="http://schemas.microsoft.com/office/powerpoint/2010/main" val="18727726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E6ED-C03F-4BCC-8752-D6F95CD75ED6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95D97-6DA3-42B2-83B7-8691FA4FB4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665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598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E6ED-C03F-4BCC-8752-D6F95CD75ED6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95D97-6DA3-42B2-83B7-8691FA4FB4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4794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lt PPT branding p1.jpg">
            <a:extLst>
              <a:ext uri="{FF2B5EF4-FFF2-40B4-BE49-F238E27FC236}">
                <a16:creationId xmlns:a16="http://schemas.microsoft.com/office/drawing/2014/main" id="{5CF38006-EEE8-423C-AAC5-8040D8E5CA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965106"/>
            <a:ext cx="9126311" cy="189289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8AD45E1-C0D3-40AC-BE3C-67DE02C66240}"/>
              </a:ext>
            </a:extLst>
          </p:cNvPr>
          <p:cNvSpPr>
            <a:spLocks noGrp="1" noChangeAspect="1"/>
          </p:cNvSpPr>
          <p:nvPr>
            <p:ph type="title" hasCustomPrompt="1"/>
          </p:nvPr>
        </p:nvSpPr>
        <p:spPr>
          <a:xfrm>
            <a:off x="605170" y="255651"/>
            <a:ext cx="8165343" cy="853779"/>
          </a:xfrm>
          <a:prstGeom prst="rect">
            <a:avLst/>
          </a:prstGeom>
        </p:spPr>
        <p:txBody>
          <a:bodyPr wrap="square" lIns="90000" tIns="36000" rIns="36000" bIns="36000">
            <a:noAutofit/>
          </a:bodyPr>
          <a:lstStyle>
            <a:lvl1pPr>
              <a:lnSpc>
                <a:spcPct val="100000"/>
              </a:lnSpc>
              <a:defRPr sz="3600" b="1" i="0"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E109F385-42B0-4A91-B4D0-45419E6DB8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0425" y="1109430"/>
            <a:ext cx="8164800" cy="637200"/>
          </a:xfrm>
          <a:prstGeom prst="rect">
            <a:avLst/>
          </a:prstGeom>
        </p:spPr>
        <p:txBody>
          <a:bodyPr vert="horz" wrap="square" lIns="90000" tIns="0" rIns="36000" bIns="0" rtlCol="0" anchor="ctr">
            <a:noAutofit/>
          </a:bodyPr>
          <a:lstStyle>
            <a:lvl1pPr marL="0" indent="0">
              <a:buFontTx/>
              <a:buNone/>
              <a:defRPr lang="en-US" sz="2000" smtClean="0">
                <a:solidFill>
                  <a:srgbClr val="002060"/>
                </a:solidFill>
              </a:defRPr>
            </a:lvl1pPr>
            <a:lvl2pPr marL="457200" indent="0">
              <a:buNone/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/>
            </a:lvl5pPr>
          </a:lstStyle>
          <a:p>
            <a:pPr marL="228600" lvl="0" indent="-228600">
              <a:lnSpc>
                <a:spcPct val="100000"/>
              </a:lnSpc>
            </a:pPr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123935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81" userDrawn="1">
          <p15:clr>
            <a:srgbClr val="FBAE40"/>
          </p15:clr>
        </p15:guide>
        <p15:guide id="2" pos="5534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89589-DBBC-7815-A134-57EB100F2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E846F8-55DA-4CB1-0075-5E495A0D1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355F8-CC88-B78D-1B2A-E757537C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810C8-8AAA-FAF9-CB21-3CEB4E9D5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A2484-E0C3-8181-A621-D9094975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3218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E6ED-C03F-4BCC-8752-D6F95CD75ED6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95D97-6DA3-42B2-83B7-8691FA4FB4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59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FA28962D-25B6-0134-A306-D3E0301B903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534874" y="586422"/>
            <a:ext cx="7323375" cy="462947"/>
          </a:xfrm>
          <a:prstGeom prst="rect">
            <a:avLst/>
          </a:prstGeom>
        </p:spPr>
        <p:txBody>
          <a:bodyPr vert="horz" wrap="square" lIns="90000" tIns="12700" rIns="90000" bIns="0" rtlCol="0">
            <a:spAutoFit/>
          </a:bodyPr>
          <a:lstStyle>
            <a:lvl1pPr marL="9525">
              <a:lnSpc>
                <a:spcPct val="100000"/>
              </a:lnSpc>
              <a:spcBef>
                <a:spcPts val="75"/>
              </a:spcBef>
              <a:tabLst>
                <a:tab pos="1000125" algn="l"/>
              </a:tabLst>
              <a:defRPr sz="2925" b="1">
                <a:solidFill>
                  <a:srgbClr val="004990"/>
                </a:solidFill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33500" algn="l"/>
              </a:tabLst>
            </a:pPr>
            <a:r>
              <a:rPr sz="2925" spc="-15" dirty="0">
                <a:latin typeface="Aptos" panose="020B0004020202020204" pitchFamily="34" charset="0"/>
              </a:rPr>
              <a:t>Page</a:t>
            </a:r>
            <a:r>
              <a:rPr lang="en-GB" sz="2925" spc="-15" dirty="0">
                <a:latin typeface="Aptos" panose="020B0004020202020204" pitchFamily="34" charset="0"/>
              </a:rPr>
              <a:t> </a:t>
            </a:r>
            <a:r>
              <a:rPr sz="2925" dirty="0">
                <a:latin typeface="Aptos" panose="020B0004020202020204" pitchFamily="34" charset="0"/>
              </a:rPr>
              <a:t>Heading</a:t>
            </a:r>
            <a:r>
              <a:rPr sz="2925" spc="-116" dirty="0">
                <a:latin typeface="Aptos" panose="020B0004020202020204" pitchFamily="34" charset="0"/>
              </a:rPr>
              <a:t> </a:t>
            </a:r>
            <a:r>
              <a:rPr sz="2925" spc="-38" dirty="0">
                <a:latin typeface="Aptos" panose="020B0004020202020204" pitchFamily="34" charset="0"/>
              </a:rPr>
              <a:t>1</a:t>
            </a:r>
            <a:endParaRPr sz="2925" dirty="0">
              <a:latin typeface="Aptos" panose="020B0004020202020204" pitchFamily="34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3F7B8B3-FE07-ACAD-EBB5-528141625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543" y="2067733"/>
            <a:ext cx="8456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500">
                <a:solidFill>
                  <a:srgbClr val="004990"/>
                </a:solidFill>
              </a:defRPr>
            </a:lvl1pPr>
            <a:lvl2pPr>
              <a:defRPr sz="1500">
                <a:solidFill>
                  <a:srgbClr val="004990"/>
                </a:solidFill>
              </a:defRPr>
            </a:lvl2pPr>
            <a:lvl3pPr>
              <a:defRPr sz="1500">
                <a:solidFill>
                  <a:srgbClr val="004990"/>
                </a:solidFill>
              </a:defRPr>
            </a:lvl3pPr>
            <a:lvl4pPr>
              <a:defRPr sz="1500">
                <a:solidFill>
                  <a:srgbClr val="004990"/>
                </a:solidFill>
              </a:defRPr>
            </a:lvl4pPr>
            <a:lvl5pPr>
              <a:defRPr sz="1500">
                <a:solidFill>
                  <a:srgbClr val="00499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66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9063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9E6ED-C03F-4BCC-8752-D6F95CD75ED6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95D97-6DA3-42B2-83B7-8691FA4FB4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2708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89589-DBBC-7815-A134-57EB100F2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E846F8-55DA-4CB1-0075-5E495A0D1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355F8-CC88-B78D-1B2A-E757537C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810C8-8AAA-FAF9-CB21-3CEB4E9D5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A2484-E0C3-8181-A621-D9094975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4231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89589-DBBC-7815-A134-57EB100F2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E846F8-55DA-4CB1-0075-5E495A0D1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355F8-CC88-B78D-1B2A-E757537C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810C8-8AAA-FAF9-CB21-3CEB4E9D5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A2484-E0C3-8181-A621-D9094975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50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469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4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  <p:sldLayoutId id="2147483743" r:id="rId18"/>
    <p:sldLayoutId id="2147483744" r:id="rId19"/>
    <p:sldLayoutId id="2147483745" r:id="rId20"/>
    <p:sldLayoutId id="2147483714" r:id="rId21"/>
  </p:sldLayoutIdLst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342900" eaLnBrk="1" hangingPunct="1">
        <a:defRPr>
          <a:latin typeface="+mn-lt"/>
          <a:ea typeface="+mn-ea"/>
          <a:cs typeface="+mn-cs"/>
        </a:defRPr>
      </a:lvl2pPr>
      <a:lvl3pPr marL="685800" eaLnBrk="1" hangingPunct="1">
        <a:defRPr>
          <a:latin typeface="+mn-lt"/>
          <a:ea typeface="+mn-ea"/>
          <a:cs typeface="+mn-cs"/>
        </a:defRPr>
      </a:lvl3pPr>
      <a:lvl4pPr marL="1028700" eaLnBrk="1" hangingPunct="1">
        <a:defRPr>
          <a:latin typeface="+mn-lt"/>
          <a:ea typeface="+mn-ea"/>
          <a:cs typeface="+mn-cs"/>
        </a:defRPr>
      </a:lvl4pPr>
      <a:lvl5pPr marL="1371600" eaLnBrk="1" hangingPunct="1">
        <a:defRPr>
          <a:latin typeface="+mn-lt"/>
          <a:ea typeface="+mn-ea"/>
          <a:cs typeface="+mn-cs"/>
        </a:defRPr>
      </a:lvl5pPr>
      <a:lvl6pPr marL="1714500" eaLnBrk="1" hangingPunct="1">
        <a:defRPr>
          <a:latin typeface="+mn-lt"/>
          <a:ea typeface="+mn-ea"/>
          <a:cs typeface="+mn-cs"/>
        </a:defRPr>
      </a:lvl6pPr>
      <a:lvl7pPr marL="2057400" eaLnBrk="1" hangingPunct="1">
        <a:defRPr>
          <a:latin typeface="+mn-lt"/>
          <a:ea typeface="+mn-ea"/>
          <a:cs typeface="+mn-cs"/>
        </a:defRPr>
      </a:lvl7pPr>
      <a:lvl8pPr marL="2400300" eaLnBrk="1" hangingPunct="1">
        <a:defRPr>
          <a:latin typeface="+mn-lt"/>
          <a:ea typeface="+mn-ea"/>
          <a:cs typeface="+mn-cs"/>
        </a:defRPr>
      </a:lvl8pPr>
      <a:lvl9pPr marL="27432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342900" eaLnBrk="1" hangingPunct="1">
        <a:defRPr>
          <a:latin typeface="+mn-lt"/>
          <a:ea typeface="+mn-ea"/>
          <a:cs typeface="+mn-cs"/>
        </a:defRPr>
      </a:lvl2pPr>
      <a:lvl3pPr marL="685800" eaLnBrk="1" hangingPunct="1">
        <a:defRPr>
          <a:latin typeface="+mn-lt"/>
          <a:ea typeface="+mn-ea"/>
          <a:cs typeface="+mn-cs"/>
        </a:defRPr>
      </a:lvl3pPr>
      <a:lvl4pPr marL="1028700" eaLnBrk="1" hangingPunct="1">
        <a:defRPr>
          <a:latin typeface="+mn-lt"/>
          <a:ea typeface="+mn-ea"/>
          <a:cs typeface="+mn-cs"/>
        </a:defRPr>
      </a:lvl4pPr>
      <a:lvl5pPr marL="1371600" eaLnBrk="1" hangingPunct="1">
        <a:defRPr>
          <a:latin typeface="+mn-lt"/>
          <a:ea typeface="+mn-ea"/>
          <a:cs typeface="+mn-cs"/>
        </a:defRPr>
      </a:lvl5pPr>
      <a:lvl6pPr marL="1714500" eaLnBrk="1" hangingPunct="1">
        <a:defRPr>
          <a:latin typeface="+mn-lt"/>
          <a:ea typeface="+mn-ea"/>
          <a:cs typeface="+mn-cs"/>
        </a:defRPr>
      </a:lvl6pPr>
      <a:lvl7pPr marL="2057400" eaLnBrk="1" hangingPunct="1">
        <a:defRPr>
          <a:latin typeface="+mn-lt"/>
          <a:ea typeface="+mn-ea"/>
          <a:cs typeface="+mn-cs"/>
        </a:defRPr>
      </a:lvl7pPr>
      <a:lvl8pPr marL="2400300" eaLnBrk="1" hangingPunct="1">
        <a:defRPr>
          <a:latin typeface="+mn-lt"/>
          <a:ea typeface="+mn-ea"/>
          <a:cs typeface="+mn-cs"/>
        </a:defRPr>
      </a:lvl8pPr>
      <a:lvl9pPr marL="27432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CA7E63-3AE4-FA87-974D-768E3F00C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5DC02-11A9-4515-0981-2204503DE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FE54F-3AA1-E062-7118-9F9276E85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DE035-505E-0842-78EB-DE44CB48A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0A3C1-4185-36C1-55D5-076F8C8C1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39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CA7E63-3AE4-FA87-974D-768E3F00C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5DC02-11A9-4515-0981-2204503DE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FE54F-3AA1-E062-7118-9F9276E85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DE035-505E-0842-78EB-DE44CB48A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0A3C1-4185-36C1-55D5-076F8C8C1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578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CA7E63-3AE4-FA87-974D-768E3F00C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5DC02-11A9-4515-0981-2204503DE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FE54F-3AA1-E062-7118-9F9276E85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38F913-4428-4527-BEB7-D61FAB9B483A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DE035-505E-0842-78EB-DE44CB48A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0A3C1-4185-36C1-55D5-076F8C8C1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52570-538D-4413-89DB-1A93C2998A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53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olonsecurity.co.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ico.org.uk/" TargetMode="External"/><Relationship Id="rId5" Type="http://schemas.openxmlformats.org/officeDocument/2006/relationships/hyperlink" Target="https://www.locksmiths.co.uk/" TargetMode="External"/><Relationship Id="rId4" Type="http://schemas.openxmlformats.org/officeDocument/2006/relationships/hyperlink" Target="https://www.securedbydesign.com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D8086E7-F274-A713-4A44-06394854D312}"/>
              </a:ext>
            </a:extLst>
          </p:cNvPr>
          <p:cNvSpPr txBox="1"/>
          <p:nvPr/>
        </p:nvSpPr>
        <p:spPr>
          <a:xfrm>
            <a:off x="1219200" y="449942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CRIME PREVENTION PRESENTATION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4FB4DA-F6B5-E106-C8E6-9182D860F57D}"/>
              </a:ext>
            </a:extLst>
          </p:cNvPr>
          <p:cNvSpPr txBox="1"/>
          <p:nvPr/>
        </p:nvSpPr>
        <p:spPr>
          <a:xfrm>
            <a:off x="0" y="5207729"/>
            <a:ext cx="3534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Crime Prevention Officers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Darren Cowell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Pearl Devonshire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Aimee Woolridge</a:t>
            </a:r>
          </a:p>
        </p:txBody>
      </p:sp>
    </p:spTree>
    <p:extLst>
      <p:ext uri="{BB962C8B-B14F-4D97-AF65-F5344CB8AC3E}">
        <p14:creationId xmlns:p14="http://schemas.microsoft.com/office/powerpoint/2010/main" val="3329736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Survey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68775" y="2312700"/>
            <a:ext cx="3739896" cy="3368674"/>
          </a:xfrm>
        </p:spPr>
        <p:txBody>
          <a:bodyPr/>
          <a:lstStyle/>
          <a:p>
            <a:r>
              <a:rPr lang="en-GB" dirty="0"/>
              <a:t>“Security of a property is like peeling an onion…”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C21B2A6-E472-7CFA-58A2-E91DD337935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5A61AB-CB9D-B168-E306-260DE8C52A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488" y="1281034"/>
            <a:ext cx="5730737" cy="543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4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260350"/>
            <a:ext cx="8229600" cy="936625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altLang="en-US" sz="5400" dirty="0">
                <a:latin typeface="Arial" panose="020B0604020202020204" pitchFamily="34" charset="0"/>
                <a:cs typeface="Arial" panose="020B0604020202020204" pitchFamily="34" charset="0"/>
              </a:rPr>
              <a:t>Dwelling Security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503" y="5229200"/>
            <a:ext cx="2432019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397360" y="5589241"/>
            <a:ext cx="1728192" cy="5516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231916" y="5789240"/>
            <a:ext cx="700124" cy="35165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3" y="1196975"/>
            <a:ext cx="8829675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08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52736"/>
            <a:ext cx="8591550" cy="52197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6895" y="260648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Dwelling Security</a:t>
            </a:r>
            <a:endParaRPr lang="en-GB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30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D399E-D23D-9646-C866-803805252F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75" y="1962222"/>
            <a:ext cx="6100612" cy="774571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GB" sz="5400" b="1" dirty="0"/>
              <a:t>WINDOW SECURITY</a:t>
            </a:r>
          </a:p>
        </p:txBody>
      </p:sp>
    </p:spTree>
    <p:extLst>
      <p:ext uri="{BB962C8B-B14F-4D97-AF65-F5344CB8AC3E}">
        <p14:creationId xmlns:p14="http://schemas.microsoft.com/office/powerpoint/2010/main" val="43000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B88B4-1B1A-04DF-63C6-F9A5BCEBC2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72511" y="278146"/>
            <a:ext cx="6100612" cy="828432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GB" sz="4400" dirty="0"/>
              <a:t>Window locks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F2E877-3CD8-20BB-6D7B-822A91876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810" y="1214128"/>
            <a:ext cx="7554379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90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B729B-A893-19ED-909B-30463D6303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7769" y="510375"/>
            <a:ext cx="6100612" cy="682238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Window locks continued…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9B6065-7AAF-74DE-9D88-66C2248AE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837" y="1318918"/>
            <a:ext cx="7354326" cy="422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409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E06B2-8044-A475-B6B0-3F38E3230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8273" y="447083"/>
            <a:ext cx="5364956" cy="1744067"/>
          </a:xfrm>
        </p:spPr>
        <p:txBody>
          <a:bodyPr/>
          <a:lstStyle/>
          <a:p>
            <a:r>
              <a:rPr lang="en-GB" dirty="0"/>
              <a:t>Recommended British Security Standards for Doors/Windows &amp; Locks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65FEB3-43EF-3839-22A1-410DAE07E362}"/>
              </a:ext>
            </a:extLst>
          </p:cNvPr>
          <p:cNvSpPr txBox="1"/>
          <p:nvPr/>
        </p:nvSpPr>
        <p:spPr>
          <a:xfrm>
            <a:off x="1849120" y="2611120"/>
            <a:ext cx="6106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BS Standard for all doors sets and windows to resist forced entry– PAS 24 2022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BS 3621 -  Lock Standard by British Standards for thief resistant locks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LPS 1175 -  Loss Prevention Standard for Security Shutters, Doors, Fencing and Key Safes</a:t>
            </a:r>
          </a:p>
        </p:txBody>
      </p:sp>
    </p:spTree>
    <p:extLst>
      <p:ext uri="{BB962C8B-B14F-4D97-AF65-F5344CB8AC3E}">
        <p14:creationId xmlns:p14="http://schemas.microsoft.com/office/powerpoint/2010/main" val="2511575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2D086-7719-52BC-986B-3900EABB3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874" y="586422"/>
            <a:ext cx="7323375" cy="462947"/>
          </a:xfrm>
        </p:spPr>
        <p:txBody>
          <a:bodyPr wrap="square">
            <a:normAutofit/>
          </a:bodyPr>
          <a:lstStyle/>
          <a:p>
            <a:r>
              <a:rPr lang="en-GB" dirty="0"/>
              <a:t>Property Marking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EF1E25-8EC2-FCCB-E864-526C3B24A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543" y="2160888"/>
            <a:ext cx="8456915" cy="41650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111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BE210-34C8-3718-099B-146AAB973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Property Marking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3FF040-C073-849F-5A92-78BB81516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9712" y="1559712"/>
            <a:ext cx="3111660" cy="4667490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2238B6F7-4682-5E37-1787-08AC9DE0A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fontfidczqrMdyGus8CLBLeM"/>
              </a:rPr>
              <a:t>What is Property Marking?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86D89CF-D8A9-A43B-BDD1-466858D67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0" y="2147483647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EEA578-5E51-FFB1-DBB9-A92D79A66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7483647" y="46332775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81248CEA-E46A-EBD5-BCF2-1DE7D61FC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839888" y="83398995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Property marking is a simple and effective way to protect assets by making them less attractive to thieves before they try to steal them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A2B178CB-C857-4ECB-C51D-C1F16A5163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839888" y="139486640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488C"/>
                </a:solidFill>
                <a:effectLst/>
                <a:latin typeface="fontfidczqrMdyGus8CLBLeM"/>
              </a:rPr>
              <a:t>To connect an item of property to its rightful owner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73342AE8-EB78-B9DF-4447-3B49914934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839888" y="17801590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The expectation is that an offender will be dissuaded from theft by realising that the item can be easily linked to the scene of a crime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685522B9-0901-7B27-AAC8-9CC06604B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839888" y="2147483647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Consequently its value on the stolen property market is reduced to the point where risk outweighs reward and the offence isn’t committed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30239A80-9373-2C59-0CE7-86D59DD62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fontfidczqrMdyGus8CLBLeM"/>
              </a:rPr>
              <a:t>What is Property Marking?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4E06DDF2-3767-3260-AE6C-4C4D3CE86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16400" y="2147483647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17FB8704-F330-1E17-1F79-20491E050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7483647" y="46332775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A1F74596-9D1F-F977-A729-2BC1ACCFD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992288" y="83398995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Property marking is a simple and effective way to protect assets by making them less attractive to thieves before they try to steal them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E59FA5F0-CBBE-1B04-0AC6-A6D24FE04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992288" y="139486640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488C"/>
                </a:solidFill>
                <a:effectLst/>
                <a:latin typeface="fontfidczqrMdyGus8CLBLeM"/>
              </a:rPr>
              <a:t>To connect an item of property to its rightful owner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900154FB-A11F-E5FA-404F-9AFC5DE02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992288" y="178015900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The expectation is that an offender will be dissuaded from theft by realising that the item can be easily linked to the scene of a crime</a:t>
            </a: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4">
            <a:extLst>
              <a:ext uri="{FF2B5EF4-FFF2-40B4-BE49-F238E27FC236}">
                <a16:creationId xmlns:a16="http://schemas.microsoft.com/office/drawing/2014/main" id="{58EFCDA7-7E2C-A58D-F423-05E982310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992288" y="2147483647"/>
            <a:ext cx="9144000" cy="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fontfidczqrMdyGus8CLBLeM"/>
              </a:rPr>
              <a:t>Consequently its value on the stolen property market is reduced to the point where risk outweighs reward and the offence isn’t committed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CCEAFDC-94F3-9476-6C9B-A86A069BB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3273" y="1559712"/>
            <a:ext cx="4063660" cy="229232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E0356DB-D1FC-7F53-02D4-EEEE6B1C55C6}"/>
              </a:ext>
            </a:extLst>
          </p:cNvPr>
          <p:cNvSpPr txBox="1"/>
          <p:nvPr/>
        </p:nvSpPr>
        <p:spPr>
          <a:xfrm>
            <a:off x="1598273" y="4235669"/>
            <a:ext cx="3320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Different ways to mark personal items;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Forensic Marking Fluid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UV Marking Pens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Tamper proof labels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237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Defensive Planting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943" y="464699"/>
            <a:ext cx="7058743" cy="4351338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•Berberis – Considered as a deciduous and evergreen shrub, Berberis can grow from 1-5m.It has prickly spines on the shoots and on the leaves, making this shrub a great shield.</a:t>
            </a:r>
          </a:p>
          <a:p>
            <a:r>
              <a:rPr lang="en-GB" dirty="0"/>
              <a:t>•Firethorn – Also known as Pyracantha, Firethorns are so spiky that thieves </a:t>
            </a:r>
          </a:p>
          <a:p>
            <a:r>
              <a:rPr lang="en-GB" dirty="0"/>
              <a:t>would not dare go anywhere near them. This ornamental evergreen shrub </a:t>
            </a:r>
          </a:p>
          <a:p>
            <a:r>
              <a:rPr lang="en-GB" dirty="0"/>
              <a:t>produce creamy white flowers in spring. Not only do they add beauty to your </a:t>
            </a:r>
          </a:p>
          <a:p>
            <a:r>
              <a:rPr lang="en-GB" dirty="0"/>
              <a:t>outdoor space, they also provide you with protection and added security.</a:t>
            </a:r>
          </a:p>
          <a:p>
            <a:r>
              <a:rPr lang="en-GB" dirty="0"/>
              <a:t> •Rosa Rugosa – With colours varying from white to dark pink, Rosa rugosa, also known as Japanese rose, can easily pass for a great outdoor defence. Its white and pink flowers bring an added glow to your outdoor space. </a:t>
            </a:r>
          </a:p>
          <a:p>
            <a:r>
              <a:rPr lang="en-GB" dirty="0"/>
              <a:t>Hawthorn / Holly – Spiky and dense shrubs another form of great outdoor defence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9353" y="3730938"/>
            <a:ext cx="2337213" cy="17538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7930" y="3893043"/>
            <a:ext cx="2121189" cy="15917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613" y="5055621"/>
            <a:ext cx="2246043" cy="16818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28" y="4261368"/>
            <a:ext cx="2121189" cy="15917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011482" y="4610352"/>
            <a:ext cx="2529500" cy="141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160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Keyless Car Theft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Sometimes vehicles are stolen after thieves jam the remote door locking frequency by using specialist jamming equipment.  They then enter the vehicle and clone a key from the On-Board Diagnostic (OBD) port using specialist software. To help prevent this type of crime, consider fitting an ‘OBD safe’ device, a secure lockable device that fits over the vehicle’s on-board diagnostic port, in the vehicle cabin. This prevents criminals using software to code a key from the vehicle. We recommend devices that are ‘Thatcham’ approved, “Sold Secure, or “Secured By Design. 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697" y="3919773"/>
            <a:ext cx="2173760" cy="23409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9699" y="4258854"/>
            <a:ext cx="2397860" cy="16628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42" y="3936622"/>
            <a:ext cx="2431119" cy="198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84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5122D-393B-40C1-BAAB-B7780B30CED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43388" y="23603"/>
            <a:ext cx="6100612" cy="774571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Hollie Guard Personal Safety App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2FDF68-0A32-4DF7-B1EA-066D26754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34" y="77855"/>
            <a:ext cx="2813754" cy="36562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2C49FB-DD7C-410B-8E38-5C6424843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905" y="528074"/>
            <a:ext cx="5838357" cy="29632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FA6E98-EF88-48AD-939B-E764880C079E}"/>
              </a:ext>
            </a:extLst>
          </p:cNvPr>
          <p:cNvSpPr txBox="1"/>
          <p:nvPr/>
        </p:nvSpPr>
        <p:spPr>
          <a:xfrm>
            <a:off x="3635896" y="3802950"/>
            <a:ext cx="50405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App Features;</a:t>
            </a:r>
          </a:p>
          <a:p>
            <a:r>
              <a:rPr lang="en-GB" dirty="0"/>
              <a:t>Journey Feature</a:t>
            </a:r>
          </a:p>
          <a:p>
            <a:r>
              <a:rPr lang="en-GB" dirty="0"/>
              <a:t>Meeting Feature</a:t>
            </a:r>
          </a:p>
          <a:p>
            <a:r>
              <a:rPr lang="en-GB" dirty="0"/>
              <a:t>Man Down </a:t>
            </a:r>
          </a:p>
          <a:p>
            <a:r>
              <a:rPr lang="en-GB" dirty="0"/>
              <a:t>Report Feature – DA/Stalking/Harassment</a:t>
            </a:r>
          </a:p>
          <a:p>
            <a:endParaRPr lang="en-GB" dirty="0"/>
          </a:p>
          <a:p>
            <a:r>
              <a:rPr lang="en-GB" dirty="0"/>
              <a:t>Contact: - info@hollieguard.com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6FD8A7-76F9-420D-A6BF-C7E0AF78A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9933" y="3726310"/>
            <a:ext cx="1766523" cy="11991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6C13A6-55D5-5F2E-DD1D-03BF10B818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6263" y="3734115"/>
            <a:ext cx="2021642" cy="238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029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555625"/>
            <a:ext cx="1209675" cy="11699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263" y="555625"/>
            <a:ext cx="1681163" cy="11699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2750" y="555625"/>
            <a:ext cx="728663" cy="11699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1738" y="555625"/>
            <a:ext cx="2922588" cy="11699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79007C-8B58-1830-9D90-EBC258B820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9675" y="1785938"/>
            <a:ext cx="2035175" cy="12811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06763" y="1785938"/>
            <a:ext cx="1781175" cy="1281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8263" y="1785938"/>
            <a:ext cx="2784475" cy="12811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9675" y="3127375"/>
            <a:ext cx="3176588" cy="2057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10856" y="3127375"/>
            <a:ext cx="1554163" cy="2057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75475" y="3213411"/>
            <a:ext cx="1871663" cy="2057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35200" y="5297817"/>
            <a:ext cx="6100612" cy="77457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dirty="0"/>
              <a:t>Security Products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FC89BB9-0AA7-3233-A173-BCD8124D45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95938" y="3268034"/>
            <a:ext cx="1122523" cy="188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38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A4BD04-66E7-3DC8-075A-9E52BBDFC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829" y="1"/>
            <a:ext cx="7634514" cy="527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84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A9443-FAFE-D032-FA0B-6BF2C7B123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895697" cy="567731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GB" sz="3200" b="1" u="sng" dirty="0"/>
              <a:t>Websites of interest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6E2148-C75F-7009-322A-5ABAA7C2BD03}"/>
              </a:ext>
            </a:extLst>
          </p:cNvPr>
          <p:cNvSpPr txBox="1"/>
          <p:nvPr/>
        </p:nvSpPr>
        <p:spPr>
          <a:xfrm>
            <a:off x="566132" y="496037"/>
            <a:ext cx="85778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Solon Security </a:t>
            </a:r>
            <a:r>
              <a:rPr lang="en-GB" dirty="0"/>
              <a:t>– UK based company that sell variety of security products you can use to protect your home or yourself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3"/>
              </a:rPr>
              <a:t>Solon Security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i="1" dirty="0"/>
              <a:t>Secure by Design </a:t>
            </a:r>
            <a:r>
              <a:rPr lang="en-GB" dirty="0"/>
              <a:t>- official police security initiative that works to improve the security of buildings and their immediate surroundings to provide safe places to live, work, shop and visit.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4"/>
              </a:rPr>
              <a:t>Secured by Design - Secured by Design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i="1" dirty="0"/>
              <a:t>Master Lock Association </a:t>
            </a:r>
            <a:r>
              <a:rPr lang="en-GB" dirty="0"/>
              <a:t>– Accrediting body of lock smiths in the UK, provides a post code search engine for accredited locks smiths in your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5"/>
              </a:rPr>
              <a:t>Master Locksmiths Association - Locksmith Near Me (Fully Vetted)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i="1" dirty="0"/>
              <a:t>ICO – Information Commissioner Office</a:t>
            </a:r>
            <a:r>
              <a:rPr lang="en-GB" dirty="0"/>
              <a:t>-The Information Commissioner’s Office (ICO) upholds information rights in the public interest, promoting openness by public bodies and data privacy for individual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6"/>
              </a:rPr>
              <a:t>        Information Commissioner's Office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902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1F5D1-D56E-64CC-B2C3-6742FC02B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 ?</a:t>
            </a:r>
          </a:p>
        </p:txBody>
      </p:sp>
    </p:spTree>
    <p:extLst>
      <p:ext uri="{BB962C8B-B14F-4D97-AF65-F5344CB8AC3E}">
        <p14:creationId xmlns:p14="http://schemas.microsoft.com/office/powerpoint/2010/main" val="26583685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40311893-ac9f-4f06-bc1d-66492df29a41"/>
</p:tagLst>
</file>

<file path=ppt/theme/theme1.xml><?xml version="1.0" encoding="utf-8"?>
<a:theme xmlns:a="http://schemas.openxmlformats.org/drawingml/2006/main" name="1_Office Theme">
  <a:themeElements>
    <a:clrScheme name="Herts Final">
      <a:dk1>
        <a:sysClr val="windowText" lastClr="000000"/>
      </a:dk1>
      <a:lt1>
        <a:sysClr val="window" lastClr="FFFFFF"/>
      </a:lt1>
      <a:dk2>
        <a:srgbClr val="C2DFFD"/>
      </a:dk2>
      <a:lt2>
        <a:srgbClr val="FFFFFF"/>
      </a:lt2>
      <a:accent1>
        <a:srgbClr val="1D2758"/>
      </a:accent1>
      <a:accent2>
        <a:srgbClr val="3386C7"/>
      </a:accent2>
      <a:accent3>
        <a:srgbClr val="00AEEF"/>
      </a:accent3>
      <a:accent4>
        <a:srgbClr val="AB1E2E"/>
      </a:accent4>
      <a:accent5>
        <a:srgbClr val="FF0909"/>
      </a:accent5>
      <a:accent6>
        <a:srgbClr val="BCBDC0"/>
      </a:accent6>
      <a:hlink>
        <a:srgbClr val="1D2758"/>
      </a:hlink>
      <a:folHlink>
        <a:srgbClr val="BCBDC0"/>
      </a:folHlink>
    </a:clrScheme>
    <a:fontScheme name="Custom 1">
      <a:majorFont>
        <a:latin typeface="Aptos Display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logo PPT Template" id="{F6ED99A9-09EA-4652-8225-9988BE09D26A}" vid="{681CECFB-781B-48AB-88A7-6CEF230505F7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ew logo PPT Template" id="{F6ED99A9-09EA-4652-8225-9988BE09D26A}" vid="{66A56D3F-9E39-4CA0-B91E-05C6F3E9ADA0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ew logo PPT Template" id="{F6ED99A9-09EA-4652-8225-9988BE09D26A}" vid="{66A56D3F-9E39-4CA0-B91E-05C6F3E9ADA0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ew logo PPT Template" id="{F6ED99A9-09EA-4652-8225-9988BE09D26A}" vid="{66A56D3F-9E39-4CA0-B91E-05C6F3E9ADA0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2eb2cc57-c5fa-4448-b20c-b1015ec36614">5QX4JVY2YFY3-228422521-4</_dlc_DocId>
    <_dlc_DocIdUrl xmlns="2eb2cc57-c5fa-4448-b20c-b1015ec36614">
      <Url>https://bch.r.eastern-region.net/sites/LPC/_layouts/15/DocIdRedir.aspx?ID=5QX4JVY2YFY3-228422521-4</Url>
      <Description>5QX4JVY2YFY3-228422521-4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4841A36A3CF64BBA63843D23B109CD" ma:contentTypeVersion="0" ma:contentTypeDescription="Create a new document." ma:contentTypeScope="" ma:versionID="be8386f7b16e193feea38c8090be2f68">
  <xsd:schema xmlns:xsd="http://www.w3.org/2001/XMLSchema" xmlns:xs="http://www.w3.org/2001/XMLSchema" xmlns:p="http://schemas.microsoft.com/office/2006/metadata/properties" xmlns:ns2="2eb2cc57-c5fa-4448-b20c-b1015ec36614" targetNamespace="http://schemas.microsoft.com/office/2006/metadata/properties" ma:root="true" ma:fieldsID="c446c51e2393f83b1776e11a4faaf169" ns2:_="">
    <xsd:import namespace="2eb2cc57-c5fa-4448-b20c-b1015ec3661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b2cc57-c5fa-4448-b20c-b1015ec3661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D1F14F-7CF2-447E-8181-40EF7ABC225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CF7C89-12A4-4758-ACDF-EA4965B0A22B}">
  <ds:schemaRefs>
    <ds:schemaRef ds:uri="http://schemas.microsoft.com/office/2006/documentManagement/types"/>
    <ds:schemaRef ds:uri="2eb2cc57-c5fa-4448-b20c-b1015ec36614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3147526-1FBD-4A7B-9E5F-1F67E3DD3B26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DAC2B55A-9335-4BBF-8A48-0AC5325FEE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b2cc57-c5fa-4448-b20c-b1015ec366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Hertfordshire Constabulary Microsoft PowerPoint template (1)</Template>
  <TotalTime>1116</TotalTime>
  <Words>787</Words>
  <Application>Microsoft Office PowerPoint</Application>
  <PresentationFormat>On-screen Show (4:3)</PresentationFormat>
  <Paragraphs>85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fontfidczqrMdyGus8CLBLeM</vt:lpstr>
      <vt:lpstr>1_Office Theme</vt:lpstr>
      <vt:lpstr>Custom Design</vt:lpstr>
      <vt:lpstr>1_Custom Design</vt:lpstr>
      <vt:lpstr>2_Custom Design</vt:lpstr>
      <vt:lpstr>PowerPoint Presentation</vt:lpstr>
      <vt:lpstr>Basic Survey</vt:lpstr>
      <vt:lpstr>Dwelling Security</vt:lpstr>
      <vt:lpstr>PowerPoint Presentation</vt:lpstr>
      <vt:lpstr>WINDOW SECURITY</vt:lpstr>
      <vt:lpstr>Window locks</vt:lpstr>
      <vt:lpstr>Window locks continued…</vt:lpstr>
      <vt:lpstr>Recommended British Security Standards for Doors/Windows &amp; Locks</vt:lpstr>
      <vt:lpstr>Property Marking</vt:lpstr>
      <vt:lpstr>Property Marking</vt:lpstr>
      <vt:lpstr>Defensive Planting</vt:lpstr>
      <vt:lpstr>Keyless Car Theft</vt:lpstr>
      <vt:lpstr>Hollie Guard Personal Safety App</vt:lpstr>
      <vt:lpstr>Security Products</vt:lpstr>
      <vt:lpstr>PowerPoint Presentation</vt:lpstr>
      <vt:lpstr>Websites of interest</vt:lpstr>
      <vt:lpstr>ANY QUESTIONS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CHAMBERS, Sarah 8365</dc:creator>
  <cp:lastModifiedBy>MCMANUS, Daniel 8339</cp:lastModifiedBy>
  <cp:revision>146</cp:revision>
  <dcterms:created xsi:type="dcterms:W3CDTF">2020-11-24T14:29:06Z</dcterms:created>
  <dcterms:modified xsi:type="dcterms:W3CDTF">2026-10-27T08:33:56Z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0x010100814841A36A3CF64BBA63843D23B109CD</vt:lpwstr>
  </property>
  <property fmtid="{D5CDD505-2E9C-101B-9397-08002B2CF9AE}" pid="3" name="_dlc_DocIdItemGuid">
    <vt:lpwstr>8f53b91d-2878-4474-9fde-1cc3d19bde97</vt:lpwstr>
  </property>
  <property fmtid="{D5CDD505-2E9C-101B-9397-08002B2CF9AE}" pid="4" name="MSIP_Label_b8b5aee8-5735-4353-85b0-06b0f114040f_Enabled">
    <vt:lpwstr>true</vt:lpwstr>
  </property>
  <property fmtid="{D5CDD505-2E9C-101B-9397-08002B2CF9AE}" pid="5" name="MSIP_Label_b8b5aee8-5735-4353-85b0-06b0f114040f_SetDate">
    <vt:lpwstr>2021-04-08T12:52:17Z</vt:lpwstr>
  </property>
  <property fmtid="{D5CDD505-2E9C-101B-9397-08002B2CF9AE}" pid="6" name="MSIP_Label_b8b5aee8-5735-4353-85b0-06b0f114040f_Method">
    <vt:lpwstr>Standard</vt:lpwstr>
  </property>
  <property fmtid="{D5CDD505-2E9C-101B-9397-08002B2CF9AE}" pid="7" name="MSIP_Label_b8b5aee8-5735-4353-85b0-06b0f114040f_Name">
    <vt:lpwstr>b8b5aee8-5735-4353-85b0-06b0f114040f</vt:lpwstr>
  </property>
  <property fmtid="{D5CDD505-2E9C-101B-9397-08002B2CF9AE}" pid="8" name="MSIP_Label_b8b5aee8-5735-4353-85b0-06b0f114040f_SiteId">
    <vt:lpwstr>a3c59d1b-b8f1-4299-9d6a-39ad8f570422</vt:lpwstr>
  </property>
  <property fmtid="{D5CDD505-2E9C-101B-9397-08002B2CF9AE}" pid="9" name="MSIP_Label_b8b5aee8-5735-4353-85b0-06b0f114040f_ActionId">
    <vt:lpwstr>44dcd5e8-39f1-48f9-bddd-f8681a8cd674</vt:lpwstr>
  </property>
  <property fmtid="{D5CDD505-2E9C-101B-9397-08002B2CF9AE}" pid="10" name="MSIP_Label_b8b5aee8-5735-4353-85b0-06b0f114040f_ContentBits">
    <vt:lpwstr>0</vt:lpwstr>
  </property>
</Properties>
</file>